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2.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3.xml" ContentType="application/vnd.openxmlformats-officedocument.presentationml.slideMaster+xml"/>
  <Override PartName="/ppt/slideMasters/slideMaster25.xml" ContentType="application/vnd.openxmlformats-officedocument.presentationml.slideMaster+xml"/>
  <Override PartName="/ppt/slideMasters/slideMaster1.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21.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18.xml" ContentType="application/vnd.openxmlformats-officedocument.presentationml.slideMaster+xml"/>
  <Override PartName="/ppt/slideMasters/slideMaster17.xml" ContentType="application/vnd.openxmlformats-officedocument.presentationml.slideMaster+xml"/>
  <Override PartName="/ppt/slideMasters/slideMaster16.xml" ContentType="application/vnd.openxmlformats-officedocument.presentationml.slideMaster+xml"/>
  <Override PartName="/ppt/slideMasters/slideMaster15.xml" ContentType="application/vnd.openxmlformats-officedocument.presentationml.slideMaster+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6.xml.rels" ContentType="application/vnd.openxmlformats-package.relationships+xml"/>
  <Override PartName="/ppt/slideMasters/_rels/slideMaster5.xml.rels" ContentType="application/vnd.openxmlformats-package.relationships+xml"/>
  <Override PartName="/ppt/slideMasters/_rels/slideMaster17.xml.rels" ContentType="application/vnd.openxmlformats-package.relationships+xml"/>
  <Override PartName="/ppt/slideMasters/_rels/slideMaster6.xml.rels" ContentType="application/vnd.openxmlformats-package.relationships+xml"/>
  <Override PartName="/ppt/slideMasters/_rels/slideMaster11.xml.rels" ContentType="application/vnd.openxmlformats-package.relationships+xml"/>
  <Override PartName="/ppt/slideMasters/_rels/slideMaster23.xml.rels" ContentType="application/vnd.openxmlformats-package.relationships+xml"/>
  <Override PartName="/ppt/slideMasters/_rels/slideMaster10.xml.rels" ContentType="application/vnd.openxmlformats-package.relationships+xml"/>
  <Override PartName="/ppt/slideMasters/_rels/slideMaster2.xml.rels" ContentType="application/vnd.openxmlformats-package.relationships+xml"/>
  <Override PartName="/ppt/slideMasters/_rels/slideMaster13.xml.rels" ContentType="application/vnd.openxmlformats-package.relationships+xml"/>
  <Override PartName="/ppt/slideMasters/_rels/slideMaster25.xml.rels" ContentType="application/vnd.openxmlformats-package.relationships+xml"/>
  <Override PartName="/ppt/slideMasters/_rels/slideMaster18.xml.rels" ContentType="application/vnd.openxmlformats-package.relationships+xml"/>
  <Override PartName="/ppt/slideMasters/_rels/slideMaster20.xml.rels" ContentType="application/vnd.openxmlformats-package.relationships+xml"/>
  <Override PartName="/ppt/slideMasters/_rels/slideMaster7.xml.rels" ContentType="application/vnd.openxmlformats-package.relationships+xml"/>
  <Override PartName="/ppt/slideMasters/_rels/slideMaster24.xml.rels" ContentType="application/vnd.openxmlformats-package.relationships+xml"/>
  <Override PartName="/ppt/slideMasters/_rels/slideMaster22.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21.xml.rels" ContentType="application/vnd.openxmlformats-package.relationships+xml"/>
  <Override PartName="/ppt/slideMasters/_rels/slideMaster19.xml.rels" ContentType="application/vnd.openxmlformats-package.relationships+xml"/>
  <Override PartName="/ppt/slideMasters/slideMaster14.xml" ContentType="application/vnd.openxmlformats-officedocument.presentationml.slideMaster+xml"/>
  <Override PartName="/ppt/presProps.xml" ContentType="application/vnd.openxmlformats-officedocument.presentationml.presProps+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13.xml" ContentType="application/vnd.openxmlformats-officedocument.theme+xml"/>
  <Override PartName="/ppt/theme/theme3.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11.xml" ContentType="application/vnd.openxmlformats-officedocument.theme+xml"/>
  <Override PartName="/ppt/theme/theme25.xml" ContentType="application/vnd.openxmlformats-officedocument.theme+xml"/>
  <Override PartName="/ppt/theme/theme24.xml" ContentType="application/vnd.openxmlformats-officedocument.theme+xml"/>
  <Override PartName="/ppt/theme/theme23.xml" ContentType="application/vnd.openxmlformats-officedocument.theme+xml"/>
  <Override PartName="/ppt/theme/theme1.xml" ContentType="application/vnd.openxmlformats-officedocument.theme+xml"/>
  <Override PartName="/ppt/theme/theme22.xml" ContentType="application/vnd.openxmlformats-officedocument.theme+xml"/>
  <Override PartName="/ppt/theme/theme21.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18.xml" ContentType="application/vnd.openxmlformats-officedocument.theme+xml"/>
  <Override PartName="/ppt/theme/theme17.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11.png" ContentType="image/png"/>
  <Override PartName="/ppt/media/image12.jpeg" ContentType="image/jpeg"/>
  <Override PartName="/ppt/media/image8.png" ContentType="image/png"/>
  <Override PartName="/ppt/media/image9.png" ContentType="image/png"/>
  <Override PartName="/ppt/media/image10.jpeg" ContentType="image/jpeg"/>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 Target="slides/slide1.xml"/><Relationship Id="rId28" Type="http://schemas.openxmlformats.org/officeDocument/2006/relationships/slide" Target="slides/slide2.xml"/><Relationship Id="rId29" Type="http://schemas.openxmlformats.org/officeDocument/2006/relationships/slide" Target="slides/slide3.xml"/><Relationship Id="rId30" Type="http://schemas.openxmlformats.org/officeDocument/2006/relationships/slide" Target="slides/slide4.xml"/><Relationship Id="rId31" Type="http://schemas.openxmlformats.org/officeDocument/2006/relationships/slide" Target="slides/slide5.xml"/><Relationship Id="rId32" Type="http://schemas.openxmlformats.org/officeDocument/2006/relationships/slide" Target="slides/slide6.xml"/><Relationship Id="rId33" Type="http://schemas.openxmlformats.org/officeDocument/2006/relationships/slide" Target="slides/slide7.xml"/><Relationship Id="rId34" Type="http://schemas.openxmlformats.org/officeDocument/2006/relationships/slide" Target="slides/slide8.xml"/><Relationship Id="rId35" Type="http://schemas.openxmlformats.org/officeDocument/2006/relationships/slide" Target="slides/slide9.xml"/><Relationship Id="rId36" Type="http://schemas.openxmlformats.org/officeDocument/2006/relationships/slide" Target="slides/slide10.xml"/><Relationship Id="rId37" Type="http://schemas.openxmlformats.org/officeDocument/2006/relationships/slide" Target="slides/slide11.xml"/><Relationship Id="rId38" Type="http://schemas.openxmlformats.org/officeDocument/2006/relationships/slide" Target="slides/slide12.xml"/><Relationship Id="rId39" Type="http://schemas.openxmlformats.org/officeDocument/2006/relationships/presProps" Target="presProps.xml"/>
</Relationships>
</file>

<file path=ppt/media/image1.png>
</file>

<file path=ppt/media/image10.jpe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565560" y="504720"/>
            <a:ext cx="508968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ffffff"/>
              </a:solidFill>
              <a:latin typeface="OpenSymbo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53" name="PlaceHolder 1"/>
          <p:cNvSpPr>
            <a:spLocks noGrp="1"/>
          </p:cNvSpPr>
          <p:nvPr>
            <p:ph type="title"/>
          </p:nvPr>
        </p:nvSpPr>
        <p:spPr>
          <a:xfrm>
            <a:off x="565560" y="504720"/>
            <a:ext cx="508968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5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59" name="PlaceHolder 1"/>
          <p:cNvSpPr>
            <a:spLocks noGrp="1"/>
          </p:cNvSpPr>
          <p:nvPr>
            <p:ph type="title"/>
          </p:nvPr>
        </p:nvSpPr>
        <p:spPr>
          <a:xfrm>
            <a:off x="565560" y="504720"/>
            <a:ext cx="508968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
        <p:nvSpPr>
          <p:cNvPr id="6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64" name="PlaceHolder 1"/>
          <p:cNvSpPr>
            <a:spLocks noGrp="1"/>
          </p:cNvSpPr>
          <p:nvPr>
            <p:ph type="title"/>
          </p:nvPr>
        </p:nvSpPr>
        <p:spPr>
          <a:xfrm>
            <a:off x="565560" y="504720"/>
            <a:ext cx="508968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_1">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2">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6.png"/><Relationship Id="rId3"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3.png"/><Relationship Id="rId3" Type="http://schemas.openxmlformats.org/officeDocument/2006/relationships/image" Target="../media/image6.png"/><Relationship Id="rId4"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7.png"/><Relationship Id="rId3"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7.png"/><Relationship Id="rId3" Type="http://schemas.openxmlformats.org/officeDocument/2006/relationships/hyperlink" Target="https://bit.ly/3A1uf1Q" TargetMode="External"/><Relationship Id="rId4" Type="http://schemas.openxmlformats.org/officeDocument/2006/relationships/hyperlink" Target="http://bit.ly/2TtBDfr" TargetMode="External"/><Relationship Id="rId5"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4.png"/><Relationship Id="rId3"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3.png"/><Relationship Id="rId3" Type="http://schemas.openxmlformats.org/officeDocument/2006/relationships/image" Target="../media/image6.png"/><Relationship Id="rId4"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6.png"/><Relationship Id="rId3"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slideLayout" Target="../slideLayouts/slideLayout25.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2.png"/><Relationship Id="rId3"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3.png"/><Relationship Id="rId3"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4.png"/><Relationship Id="rId3"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5.png"/><Relationship Id="rId3"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5.png"/><Relationship Id="rId3"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0" name="Google Shape;9;p2" descr=""/>
          <p:cNvPicPr/>
          <p:nvPr/>
        </p:nvPicPr>
        <p:blipFill>
          <a:blip r:embed="rId2"/>
          <a:srcRect l="3724" t="0" r="0" b="0"/>
          <a:stretch/>
        </p:blipFill>
        <p:spPr>
          <a:xfrm>
            <a:off x="0" y="0"/>
            <a:ext cx="9143640" cy="5143320"/>
          </a:xfrm>
          <a:prstGeom prst="rect">
            <a:avLst/>
          </a:prstGeom>
          <a:ln w="0">
            <a:noFill/>
          </a:ln>
        </p:spPr>
      </p:pic>
      <p:sp>
        <p:nvSpPr>
          <p:cNvPr id="1" name="PlaceHolder 1"/>
          <p:cNvSpPr>
            <a:spLocks noGrp="1"/>
          </p:cNvSpPr>
          <p:nvPr>
            <p:ph type="title"/>
          </p:nvPr>
        </p:nvSpPr>
        <p:spPr>
          <a:xfrm>
            <a:off x="511920" y="490680"/>
            <a:ext cx="5024520" cy="1759320"/>
          </a:xfrm>
          <a:prstGeom prst="rect">
            <a:avLst/>
          </a:prstGeom>
          <a:noFill/>
          <a:ln w="0">
            <a:noFill/>
          </a:ln>
        </p:spPr>
        <p:txBody>
          <a:bodyPr lIns="91440" rIns="91440" tIns="91440" bIns="91440" anchor="b">
            <a:noAutofit/>
          </a:bodyPr>
          <a:p>
            <a:pPr indent="0">
              <a:buNone/>
            </a:pPr>
            <a:r>
              <a:rPr b="0" lang="fr-FR" sz="4800" spc="-1" strike="noStrike">
                <a:solidFill>
                  <a:schemeClr val="dk1"/>
                </a:solidFill>
                <a:latin typeface="Arial"/>
              </a:rPr>
              <a:t>Click to edit the title text format</a:t>
            </a:r>
            <a:endParaRPr b="0" lang="fr-FR" sz="4800" spc="-1" strike="noStrike">
              <a:solidFill>
                <a:schemeClr val="dk1"/>
              </a:solidFill>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30" name="Google Shape;89;p19" descr=""/>
          <p:cNvPicPr/>
          <p:nvPr/>
        </p:nvPicPr>
        <p:blipFill>
          <a:blip r:embed="rId2"/>
          <a:stretch/>
        </p:blipFill>
        <p:spPr>
          <a:xfrm flipH="1" rot="10800000">
            <a:off x="0" y="192240"/>
            <a:ext cx="9143640" cy="4951080"/>
          </a:xfrm>
          <a:prstGeom prst="rect">
            <a:avLst/>
          </a:prstGeom>
          <a:ln w="0">
            <a:noFill/>
          </a:ln>
        </p:spPr>
      </p:pic>
      <p:sp>
        <p:nvSpPr>
          <p:cNvPr id="31" name="PlaceHolder 1"/>
          <p:cNvSpPr>
            <a:spLocks noGrp="1"/>
          </p:cNvSpPr>
          <p:nvPr>
            <p:ph type="title"/>
          </p:nvPr>
        </p:nvSpPr>
        <p:spPr>
          <a:xfrm>
            <a:off x="413280" y="309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32" name="PlaceHolder 2"/>
          <p:cNvSpPr>
            <a:spLocks noGrp="1"/>
          </p:cNvSpPr>
          <p:nvPr>
            <p:ph type="title"/>
          </p:nvPr>
        </p:nvSpPr>
        <p:spPr>
          <a:xfrm>
            <a:off x="531648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pc="-1" strike="noStrike">
                <a:solidFill>
                  <a:schemeClr val="lt2"/>
                </a:solidFill>
                <a:latin typeface="Goldman"/>
                <a:ea typeface="Goldman"/>
              </a:rPr>
              <a:t>xx%</a:t>
            </a:r>
            <a:endParaRPr b="0" lang="fr-FR" sz="2000" spc="-1" strike="noStrike">
              <a:solidFill>
                <a:schemeClr val="dk1"/>
              </a:solidFill>
              <a:latin typeface="Arial"/>
            </a:endParaRPr>
          </a:p>
        </p:txBody>
      </p:sp>
      <p:sp>
        <p:nvSpPr>
          <p:cNvPr id="33" name="PlaceHolder 3"/>
          <p:cNvSpPr>
            <a:spLocks noGrp="1"/>
          </p:cNvSpPr>
          <p:nvPr>
            <p:ph type="title"/>
          </p:nvPr>
        </p:nvSpPr>
        <p:spPr>
          <a:xfrm>
            <a:off x="5316480" y="1667880"/>
            <a:ext cx="794520" cy="310320"/>
          </a:xfrm>
          <a:prstGeom prst="rect">
            <a:avLst/>
          </a:prstGeom>
          <a:noFill/>
          <a:ln w="0">
            <a:noFill/>
          </a:ln>
        </p:spPr>
        <p:txBody>
          <a:bodyPr lIns="91440" rIns="91440" tIns="91440" bIns="91440" anchor="b">
            <a:noAutofit/>
          </a:bodyPr>
          <a:p>
            <a:pPr indent="0">
              <a:lnSpc>
                <a:spcPct val="100000"/>
              </a:lnSpc>
              <a:buNone/>
            </a:pPr>
            <a:r>
              <a:rPr b="0" lang="fr-FR" sz="2000" spc="-1" strike="noStrike">
                <a:solidFill>
                  <a:schemeClr val="lt2"/>
                </a:solidFill>
                <a:latin typeface="Goldman"/>
                <a:ea typeface="Goldman"/>
              </a:rPr>
              <a:t>xx%</a:t>
            </a:r>
            <a:endParaRPr b="0" lang="fr-FR" sz="2000" spc="-1" strike="noStrike">
              <a:solidFill>
                <a:schemeClr val="dk1"/>
              </a:solidFill>
              <a:latin typeface="Arial"/>
            </a:endParaRPr>
          </a:p>
        </p:txBody>
      </p:sp>
      <p:sp>
        <p:nvSpPr>
          <p:cNvPr id="34" name="PlaceHolder 4"/>
          <p:cNvSpPr>
            <a:spLocks noGrp="1"/>
          </p:cNvSpPr>
          <p:nvPr>
            <p:ph type="title"/>
          </p:nvPr>
        </p:nvSpPr>
        <p:spPr>
          <a:xfrm>
            <a:off x="2865240" y="1668240"/>
            <a:ext cx="792720" cy="310320"/>
          </a:xfrm>
          <a:prstGeom prst="rect">
            <a:avLst/>
          </a:prstGeom>
          <a:noFill/>
          <a:ln w="0">
            <a:noFill/>
          </a:ln>
        </p:spPr>
        <p:txBody>
          <a:bodyPr lIns="91440" rIns="91440" tIns="91440" bIns="91440" anchor="b">
            <a:noAutofit/>
          </a:bodyPr>
          <a:p>
            <a:pPr indent="0">
              <a:lnSpc>
                <a:spcPct val="100000"/>
              </a:lnSpc>
              <a:buNone/>
            </a:pPr>
            <a:r>
              <a:rPr b="0" lang="fr-FR" sz="2000" spc="-1" strike="noStrike">
                <a:solidFill>
                  <a:schemeClr val="lt2"/>
                </a:solidFill>
                <a:latin typeface="Goldman"/>
                <a:ea typeface="Goldman"/>
              </a:rPr>
              <a:t>xx%</a:t>
            </a:r>
            <a:endParaRPr b="0" lang="fr-FR" sz="2000" spc="-1" strike="noStrike">
              <a:solidFill>
                <a:schemeClr val="dk1"/>
              </a:solidFill>
              <a:latin typeface="Arial"/>
            </a:endParaRPr>
          </a:p>
        </p:txBody>
      </p:sp>
      <p:sp>
        <p:nvSpPr>
          <p:cNvPr id="35" name="PlaceHolder 5"/>
          <p:cNvSpPr>
            <a:spLocks noGrp="1"/>
          </p:cNvSpPr>
          <p:nvPr>
            <p:ph type="title"/>
          </p:nvPr>
        </p:nvSpPr>
        <p:spPr>
          <a:xfrm>
            <a:off x="286452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pc="-1" strike="noStrike">
                <a:solidFill>
                  <a:schemeClr val="lt2"/>
                </a:solidFill>
                <a:latin typeface="Goldman"/>
                <a:ea typeface="Goldman"/>
              </a:rPr>
              <a:t>xx%</a:t>
            </a:r>
            <a:endParaRPr b="0" lang="fr-FR" sz="2000" spc="-1" strike="noStrike">
              <a:solidFill>
                <a:schemeClr val="dk1"/>
              </a:solidFill>
              <a:latin typeface="Arial"/>
            </a:endParaRPr>
          </a:p>
        </p:txBody>
      </p:sp>
      <p:sp>
        <p:nvSpPr>
          <p:cNvPr id="36" name="PlaceHolder 6"/>
          <p:cNvSpPr>
            <a:spLocks noGrp="1"/>
          </p:cNvSpPr>
          <p:nvPr>
            <p:ph type="title"/>
          </p:nvPr>
        </p:nvSpPr>
        <p:spPr>
          <a:xfrm>
            <a:off x="412200" y="1667880"/>
            <a:ext cx="794520" cy="310320"/>
          </a:xfrm>
          <a:prstGeom prst="rect">
            <a:avLst/>
          </a:prstGeom>
          <a:noFill/>
          <a:ln w="0">
            <a:noFill/>
          </a:ln>
        </p:spPr>
        <p:txBody>
          <a:bodyPr lIns="91440" rIns="91440" tIns="91440" bIns="91440" anchor="b">
            <a:noAutofit/>
          </a:bodyPr>
          <a:p>
            <a:pPr indent="0">
              <a:lnSpc>
                <a:spcPct val="100000"/>
              </a:lnSpc>
              <a:buNone/>
            </a:pPr>
            <a:r>
              <a:rPr b="0" lang="fr-FR" sz="2000" spc="-1" strike="noStrike">
                <a:solidFill>
                  <a:schemeClr val="lt2"/>
                </a:solidFill>
                <a:latin typeface="Goldman"/>
                <a:ea typeface="Goldman"/>
              </a:rPr>
              <a:t>xx%</a:t>
            </a:r>
            <a:endParaRPr b="0" lang="fr-FR" sz="2000" spc="-1" strike="noStrike">
              <a:solidFill>
                <a:schemeClr val="dk1"/>
              </a:solidFill>
              <a:latin typeface="Arial"/>
            </a:endParaRPr>
          </a:p>
        </p:txBody>
      </p:sp>
      <p:sp>
        <p:nvSpPr>
          <p:cNvPr id="37" name="PlaceHolder 7"/>
          <p:cNvSpPr>
            <a:spLocks noGrp="1"/>
          </p:cNvSpPr>
          <p:nvPr>
            <p:ph type="title"/>
          </p:nvPr>
        </p:nvSpPr>
        <p:spPr>
          <a:xfrm>
            <a:off x="41220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pc="-1" strike="noStrike">
                <a:solidFill>
                  <a:schemeClr val="lt2"/>
                </a:solidFill>
                <a:latin typeface="Goldman"/>
                <a:ea typeface="Goldman"/>
              </a:rPr>
              <a:t>xx%</a:t>
            </a:r>
            <a:endParaRPr b="0" lang="fr-FR" sz="2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7" r:id="rId3"/>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565560" y="510480"/>
            <a:ext cx="4192920" cy="754560"/>
          </a:xfrm>
          <a:prstGeom prst="rect">
            <a:avLst/>
          </a:prstGeom>
          <a:noFill/>
          <a:ln w="0">
            <a:noFill/>
          </a:ln>
        </p:spPr>
        <p:txBody>
          <a:bodyPr lIns="91440" rIns="91440" tIns="91440" bIns="91440" anchor="b">
            <a:noAutofit/>
          </a:bodyPr>
          <a:p>
            <a:pPr indent="0">
              <a:lnSpc>
                <a:spcPct val="100000"/>
              </a:lnSpc>
              <a:buNone/>
            </a:pPr>
            <a:r>
              <a:rPr b="0" lang="fr-FR" sz="4500" spc="-1" strike="noStrike">
                <a:solidFill>
                  <a:schemeClr val="lt2"/>
                </a:solidFill>
                <a:latin typeface="Goldman"/>
                <a:ea typeface="Goldman"/>
              </a:rPr>
              <a:t>xx%</a:t>
            </a:r>
            <a:endParaRPr b="0" lang="fr-FR" sz="4500" spc="-1" strike="noStrike">
              <a:solidFill>
                <a:schemeClr val="dk1"/>
              </a:solidFill>
              <a:latin typeface="Arial"/>
            </a:endParaRPr>
          </a:p>
        </p:txBody>
      </p:sp>
      <p:sp>
        <p:nvSpPr>
          <p:cNvPr id="39" name="PlaceHolder 2"/>
          <p:cNvSpPr>
            <a:spLocks noGrp="1"/>
          </p:cNvSpPr>
          <p:nvPr>
            <p:ph type="title"/>
          </p:nvPr>
        </p:nvSpPr>
        <p:spPr>
          <a:xfrm>
            <a:off x="565560" y="1970280"/>
            <a:ext cx="4192920" cy="754560"/>
          </a:xfrm>
          <a:prstGeom prst="rect">
            <a:avLst/>
          </a:prstGeom>
          <a:noFill/>
          <a:ln w="0">
            <a:noFill/>
          </a:ln>
        </p:spPr>
        <p:txBody>
          <a:bodyPr lIns="91440" rIns="91440" tIns="91440" bIns="91440" anchor="b">
            <a:noAutofit/>
          </a:bodyPr>
          <a:p>
            <a:pPr indent="0">
              <a:lnSpc>
                <a:spcPct val="100000"/>
              </a:lnSpc>
              <a:buNone/>
            </a:pPr>
            <a:r>
              <a:rPr b="0" lang="fr-FR" sz="4500" spc="-1" strike="noStrike">
                <a:solidFill>
                  <a:schemeClr val="lt2"/>
                </a:solidFill>
                <a:latin typeface="Goldman"/>
                <a:ea typeface="Goldman"/>
              </a:rPr>
              <a:t>xx%</a:t>
            </a:r>
            <a:endParaRPr b="0" lang="fr-FR" sz="4500" spc="-1" strike="noStrike">
              <a:solidFill>
                <a:schemeClr val="dk1"/>
              </a:solidFill>
              <a:latin typeface="Arial"/>
            </a:endParaRPr>
          </a:p>
        </p:txBody>
      </p:sp>
      <p:pic>
        <p:nvPicPr>
          <p:cNvPr id="40" name="Google Shape;108;p20" descr=""/>
          <p:cNvPicPr/>
          <p:nvPr/>
        </p:nvPicPr>
        <p:blipFill>
          <a:blip r:embed="rId2"/>
          <a:srcRect l="659" t="0" r="5106" b="5177"/>
          <a:stretch/>
        </p:blipFill>
        <p:spPr>
          <a:xfrm rot="10800000">
            <a:off x="56880" y="0"/>
            <a:ext cx="9087120" cy="5143320"/>
          </a:xfrm>
          <a:prstGeom prst="rect">
            <a:avLst/>
          </a:prstGeom>
          <a:ln w="0">
            <a:noFill/>
          </a:ln>
        </p:spPr>
      </p:pic>
      <p:pic>
        <p:nvPicPr>
          <p:cNvPr id="41" name="Google Shape;109;p20" descr=""/>
          <p:cNvPicPr/>
          <p:nvPr/>
        </p:nvPicPr>
        <p:blipFill>
          <a:blip r:embed="rId3"/>
          <a:srcRect l="73197" t="14242" r="0" b="33519"/>
          <a:stretch/>
        </p:blipFill>
        <p:spPr>
          <a:xfrm rot="10800000">
            <a:off x="360" y="2557440"/>
            <a:ext cx="2449440" cy="258588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9"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42" name="Google Shape;13;p3" descr=""/>
          <p:cNvPicPr/>
          <p:nvPr/>
        </p:nvPicPr>
        <p:blipFill>
          <a:blip r:embed="rId2"/>
          <a:srcRect l="3735" t="0" r="0" b="0"/>
          <a:stretch/>
        </p:blipFill>
        <p:spPr>
          <a:xfrm>
            <a:off x="0" y="0"/>
            <a:ext cx="9143640" cy="5143320"/>
          </a:xfrm>
          <a:prstGeom prst="rect">
            <a:avLst/>
          </a:prstGeom>
          <a:ln w="0">
            <a:noFill/>
          </a:ln>
        </p:spPr>
      </p:pic>
      <p:sp>
        <p:nvSpPr>
          <p:cNvPr id="43" name="PlaceHolder 1"/>
          <p:cNvSpPr>
            <a:spLocks noGrp="1"/>
          </p:cNvSpPr>
          <p:nvPr>
            <p:ph type="title"/>
          </p:nvPr>
        </p:nvSpPr>
        <p:spPr>
          <a:xfrm>
            <a:off x="370080" y="2547360"/>
            <a:ext cx="4792680" cy="1504080"/>
          </a:xfrm>
          <a:prstGeom prst="rect">
            <a:avLst/>
          </a:prstGeom>
          <a:noFill/>
          <a:ln w="0">
            <a:noFill/>
          </a:ln>
        </p:spPr>
        <p:txBody>
          <a:bodyPr lIns="91440" rIns="91440" tIns="91440" bIns="91440" anchor="b">
            <a:noAutofit/>
          </a:bodyPr>
          <a:p>
            <a:pPr indent="0">
              <a:buNone/>
            </a:pPr>
            <a:r>
              <a:rPr b="0" lang="fr-FR" sz="4600" spc="-1" strike="noStrike">
                <a:solidFill>
                  <a:schemeClr val="dk1"/>
                </a:solidFill>
                <a:latin typeface="Arial"/>
              </a:rPr>
              <a:t>Click to edit the title text format</a:t>
            </a:r>
            <a:endParaRPr b="0" lang="fr-FR" sz="4600" spc="-1" strike="noStrike">
              <a:solidFill>
                <a:schemeClr val="dk1"/>
              </a:solidFill>
              <a:latin typeface="Arial"/>
            </a:endParaRPr>
          </a:p>
        </p:txBody>
      </p:sp>
      <p:sp>
        <p:nvSpPr>
          <p:cNvPr id="44" name="PlaceHolder 2"/>
          <p:cNvSpPr>
            <a:spLocks noGrp="1"/>
          </p:cNvSpPr>
          <p:nvPr>
            <p:ph type="title"/>
          </p:nvPr>
        </p:nvSpPr>
        <p:spPr>
          <a:xfrm>
            <a:off x="6351120" y="627840"/>
            <a:ext cx="1267920" cy="1269360"/>
          </a:xfrm>
          <a:prstGeom prst="rect">
            <a:avLst/>
          </a:prstGeom>
          <a:noFill/>
          <a:ln w="0">
            <a:noFill/>
          </a:ln>
        </p:spPr>
        <p:txBody>
          <a:bodyPr lIns="91440" rIns="91440" tIns="91440" bIns="91440" anchor="ctr">
            <a:noAutofit/>
          </a:bodyPr>
          <a:p>
            <a:pPr indent="0" algn="ctr">
              <a:lnSpc>
                <a:spcPct val="100000"/>
              </a:lnSpc>
              <a:buNone/>
            </a:pPr>
            <a:r>
              <a:rPr b="0" lang="fr-FR" sz="6000" spc="-1" strike="noStrike">
                <a:solidFill>
                  <a:schemeClr val="dk1"/>
                </a:solidFill>
                <a:latin typeface="Goldman"/>
                <a:ea typeface="Goldman"/>
              </a:rPr>
              <a:t>xx%</a:t>
            </a:r>
            <a:endParaRPr b="0" lang="fr-FR" sz="6000" spc="-1" strike="noStrike">
              <a:solidFill>
                <a:schemeClr val="dk1"/>
              </a:solidFill>
              <a:latin typeface="Arial"/>
            </a:endParaRPr>
          </a:p>
        </p:txBody>
      </p:sp>
      <p:sp>
        <p:nvSpPr>
          <p:cNvPr id="45"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3"/>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46" name="Google Shape;111;p21" descr=""/>
          <p:cNvPicPr/>
          <p:nvPr/>
        </p:nvPicPr>
        <p:blipFill>
          <a:blip r:embed="rId2"/>
          <a:srcRect l="-8567" t="0" r="12300" b="0"/>
          <a:stretch/>
        </p:blipFill>
        <p:spPr>
          <a:xfrm rot="10800000">
            <a:off x="360" y="0"/>
            <a:ext cx="9143640" cy="5143320"/>
          </a:xfrm>
          <a:prstGeom prst="rect">
            <a:avLst/>
          </a:prstGeom>
          <a:ln w="0">
            <a:noFill/>
          </a:ln>
        </p:spPr>
      </p:pic>
      <p:sp>
        <p:nvSpPr>
          <p:cNvPr id="47" name="PlaceHolder 1"/>
          <p:cNvSpPr>
            <a:spLocks noGrp="1"/>
          </p:cNvSpPr>
          <p:nvPr>
            <p:ph type="title"/>
          </p:nvPr>
        </p:nvSpPr>
        <p:spPr>
          <a:xfrm>
            <a:off x="565560" y="504720"/>
            <a:ext cx="5089680" cy="1058400"/>
          </a:xfrm>
          <a:prstGeom prst="rect">
            <a:avLst/>
          </a:prstGeom>
          <a:noFill/>
          <a:ln w="0">
            <a:noFill/>
          </a:ln>
        </p:spPr>
        <p:txBody>
          <a:bodyPr lIns="91440" rIns="91440" tIns="91440" bIns="91440" anchor="b">
            <a:noAutofit/>
          </a:bodyPr>
          <a:p>
            <a:pPr indent="0">
              <a:buNone/>
            </a:pPr>
            <a:r>
              <a:rPr b="0" lang="fr-FR" sz="5400" spc="-1" strike="noStrike">
                <a:solidFill>
                  <a:schemeClr val="dk1"/>
                </a:solidFill>
                <a:latin typeface="Arial"/>
              </a:rPr>
              <a:t>Click to edit the title text format</a:t>
            </a:r>
            <a:endParaRPr b="0" lang="fr-FR" sz="5400" spc="-1" strike="noStrike">
              <a:solidFill>
                <a:schemeClr val="dk1"/>
              </a:solidFill>
              <a:latin typeface="Arial"/>
            </a:endParaRPr>
          </a:p>
        </p:txBody>
      </p:sp>
      <p:sp>
        <p:nvSpPr>
          <p:cNvPr id="48" name="Google Shape;114;p21"/>
          <p:cNvSpPr/>
          <p:nvPr/>
        </p:nvSpPr>
        <p:spPr>
          <a:xfrm>
            <a:off x="5766840" y="3377160"/>
            <a:ext cx="2976840" cy="555840"/>
          </a:xfrm>
          <a:prstGeom prst="rect">
            <a:avLst/>
          </a:prstGeom>
          <a:noFill/>
          <a:ln w="0">
            <a:noFill/>
          </a:ln>
        </p:spPr>
        <p:style>
          <a:lnRef idx="0"/>
          <a:fillRef idx="0"/>
          <a:effectRef idx="0"/>
          <a:fontRef idx="minor"/>
        </p:style>
        <p:txBody>
          <a:bodyPr tIns="91440" bIns="91440" anchor="t">
            <a:noAutofit/>
          </a:bodyPr>
          <a:p>
            <a:pPr algn="r" defTabSz="914400">
              <a:lnSpc>
                <a:spcPct val="100000"/>
              </a:lnSpc>
              <a:tabLst>
                <a:tab algn="l" pos="0"/>
              </a:tabLst>
            </a:pPr>
            <a:r>
              <a:rPr b="1" lang="en" sz="1000" spc="-1" strike="noStrike">
                <a:solidFill>
                  <a:schemeClr val="dk1"/>
                </a:solidFill>
                <a:latin typeface="Open Sans"/>
                <a:ea typeface="Open Sans"/>
              </a:rPr>
              <a:t>CREDITS:</a:t>
            </a:r>
            <a:r>
              <a:rPr b="0" lang="en" sz="1000" spc="-1" strike="noStrike">
                <a:solidFill>
                  <a:schemeClr val="dk1"/>
                </a:solidFill>
                <a:latin typeface="Open Sans"/>
                <a:ea typeface="Open Sans"/>
              </a:rPr>
              <a:t> This presentation template was created by </a:t>
            </a:r>
            <a:r>
              <a:rPr b="1" lang="en" sz="1000" spc="-1" strike="noStrike" u="sng">
                <a:solidFill>
                  <a:schemeClr val="dk1"/>
                </a:solidFill>
                <a:uFillTx/>
                <a:latin typeface="Open Sans"/>
                <a:ea typeface="Open Sans"/>
                <a:hlinkClick r:id="rId3"/>
              </a:rPr>
              <a:t>Slidesgo</a:t>
            </a:r>
            <a:r>
              <a:rPr b="0" lang="en" sz="1000" spc="-1" strike="noStrike">
                <a:solidFill>
                  <a:schemeClr val="dk1"/>
                </a:solidFill>
                <a:latin typeface="Open Sans"/>
                <a:ea typeface="Open Sans"/>
              </a:rPr>
              <a:t>, and includes icons, infographics &amp; images by </a:t>
            </a:r>
            <a:r>
              <a:rPr b="1" lang="en" sz="1000" spc="-1" strike="noStrike" u="sng">
                <a:solidFill>
                  <a:schemeClr val="dk1"/>
                </a:solidFill>
                <a:uFillTx/>
                <a:latin typeface="Open Sans"/>
                <a:ea typeface="Open Sans"/>
                <a:hlinkClick r:id="rId4"/>
              </a:rPr>
              <a:t>Freepik</a:t>
            </a:r>
            <a:r>
              <a:rPr b="0" lang="en" sz="1000" spc="-1" strike="noStrike">
                <a:solidFill>
                  <a:schemeClr val="dk1"/>
                </a:solidFill>
                <a:latin typeface="Open Sans"/>
                <a:ea typeface="Open Sans"/>
              </a:rPr>
              <a:t> </a:t>
            </a:r>
            <a:endParaRPr b="0" lang="en-US" sz="1000" spc="-1" strike="noStrike">
              <a:solidFill>
                <a:srgbClr val="ffffff"/>
              </a:solidFill>
              <a:latin typeface="OpenSymbol"/>
            </a:endParaRPr>
          </a:p>
        </p:txBody>
      </p:sp>
      <p:sp>
        <p:nvSpPr>
          <p:cNvPr id="4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5"/>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75" r:id="rId2"/>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77" r:id="rId2"/>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50" name="Google Shape;18;p4" descr=""/>
          <p:cNvPicPr/>
          <p:nvPr/>
        </p:nvPicPr>
        <p:blipFill>
          <a:blip r:embed="rId2"/>
          <a:srcRect l="0" t="-7978" r="0" b="7978"/>
          <a:stretch/>
        </p:blipFill>
        <p:spPr>
          <a:xfrm flipH="1" rot="10800000">
            <a:off x="0" y="0"/>
            <a:ext cx="9143640" cy="5143320"/>
          </a:xfrm>
          <a:prstGeom prst="rect">
            <a:avLst/>
          </a:prstGeom>
          <a:ln w="0">
            <a:noFill/>
          </a:ln>
        </p:spPr>
      </p:pic>
      <p:sp>
        <p:nvSpPr>
          <p:cNvPr id="51" name="PlaceHolder 1"/>
          <p:cNvSpPr>
            <a:spLocks noGrp="1"/>
          </p:cNvSpPr>
          <p:nvPr>
            <p:ph type="title"/>
          </p:nvPr>
        </p:nvSpPr>
        <p:spPr>
          <a:xfrm>
            <a:off x="413280" y="309960"/>
            <a:ext cx="8124840" cy="572400"/>
          </a:xfrm>
          <a:prstGeom prst="rect">
            <a:avLst/>
          </a:prstGeom>
          <a:noFill/>
          <a:ln w="0">
            <a:noFill/>
          </a:ln>
        </p:spPr>
        <p:txBody>
          <a:bodyPr lIns="91440" rIns="91440" tIns="91440" bIns="91440" anchor="t">
            <a:noAutofit/>
          </a:bodyPr>
          <a:p>
            <a:pPr indent="0">
              <a:buNone/>
            </a:pPr>
            <a:r>
              <a:rPr b="0" lang="fr-FR" sz="2600" spc="-1" strike="noStrike">
                <a:solidFill>
                  <a:schemeClr val="dk1"/>
                </a:solidFill>
                <a:latin typeface="Arial"/>
              </a:rPr>
              <a:t>Click to edit the title text format</a:t>
            </a:r>
            <a:endParaRPr b="0" lang="fr-FR" sz="2600" spc="-1" strike="noStrike">
              <a:solidFill>
                <a:schemeClr val="dk1"/>
              </a:solidFill>
              <a:latin typeface="Arial"/>
            </a:endParaRPr>
          </a:p>
        </p:txBody>
      </p:sp>
      <p:sp>
        <p:nvSpPr>
          <p:cNvPr id="52" name="PlaceHolder 2"/>
          <p:cNvSpPr>
            <a:spLocks noGrp="1"/>
          </p:cNvSpPr>
          <p:nvPr>
            <p:ph type="body"/>
          </p:nvPr>
        </p:nvSpPr>
        <p:spPr>
          <a:xfrm>
            <a:off x="413280" y="1089000"/>
            <a:ext cx="8124840" cy="34304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200" spc="-1" strike="noStrike">
                <a:solidFill>
                  <a:srgbClr val="000000"/>
                </a:solidFill>
                <a:latin typeface="Arial"/>
              </a:rPr>
              <a:t>Click to edit the outline text format</a:t>
            </a:r>
            <a:endParaRPr b="0" lang="fr-FR" sz="12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200" spc="-1" strike="noStrike">
                <a:solidFill>
                  <a:srgbClr val="000000"/>
                </a:solidFill>
                <a:latin typeface="Arial"/>
              </a:rPr>
              <a:t>Second Outline Level</a:t>
            </a:r>
            <a:endParaRPr b="0" lang="fr-FR" sz="12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200" spc="-1" strike="noStrike">
                <a:solidFill>
                  <a:srgbClr val="000000"/>
                </a:solidFill>
                <a:latin typeface="Arial"/>
              </a:rPr>
              <a:t>Third Outline Level</a:t>
            </a:r>
            <a:endParaRPr b="0" lang="fr-FR" sz="12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200" spc="-1" strike="noStrike">
                <a:solidFill>
                  <a:srgbClr val="000000"/>
                </a:solidFill>
                <a:latin typeface="Arial"/>
              </a:rPr>
              <a:t>Fourth Outline Level</a:t>
            </a:r>
            <a:endParaRPr b="0" lang="fr-FR" sz="12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200" spc="-1" strike="noStrike">
                <a:solidFill>
                  <a:srgbClr val="000000"/>
                </a:solidFill>
                <a:latin typeface="Arial"/>
              </a:rPr>
              <a:t>Fifth Outline Level</a:t>
            </a:r>
            <a:endParaRPr b="0" lang="fr-FR" sz="12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200" spc="-1" strike="noStrike">
                <a:solidFill>
                  <a:srgbClr val="000000"/>
                </a:solidFill>
                <a:latin typeface="Arial"/>
              </a:rPr>
              <a:t>Sixth Outline Level</a:t>
            </a:r>
            <a:endParaRPr b="0" lang="fr-FR" sz="12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200" spc="-1" strike="noStrike">
                <a:solidFill>
                  <a:srgbClr val="000000"/>
                </a:solidFill>
                <a:latin typeface="Arial"/>
              </a:rPr>
              <a:t>Seventh Outline Level</a:t>
            </a:r>
            <a:endParaRPr b="0" lang="fr-FR" sz="12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9" r:id="rId3"/>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grpSp>
        <p:nvGrpSpPr>
          <p:cNvPr id="55" name="Google Shape;22;p5"/>
          <p:cNvGrpSpPr/>
          <p:nvPr/>
        </p:nvGrpSpPr>
        <p:grpSpPr>
          <a:xfrm>
            <a:off x="0" y="0"/>
            <a:ext cx="9143640" cy="5143680"/>
            <a:chOff x="0" y="0"/>
            <a:chExt cx="9143640" cy="5143680"/>
          </a:xfrm>
        </p:grpSpPr>
        <p:pic>
          <p:nvPicPr>
            <p:cNvPr id="56" name="Google Shape;23;p5" descr=""/>
            <p:cNvPicPr/>
            <p:nvPr/>
          </p:nvPicPr>
          <p:blipFill>
            <a:blip r:embed="rId2"/>
            <a:srcRect l="734" t="14280" r="5031" b="-9100"/>
            <a:stretch/>
          </p:blipFill>
          <p:spPr>
            <a:xfrm flipH="1" rot="10800000">
              <a:off x="0" y="0"/>
              <a:ext cx="9087120" cy="5143320"/>
            </a:xfrm>
            <a:prstGeom prst="rect">
              <a:avLst/>
            </a:prstGeom>
            <a:ln w="0">
              <a:noFill/>
            </a:ln>
          </p:spPr>
        </p:pic>
        <p:pic>
          <p:nvPicPr>
            <p:cNvPr id="57" name="Google Shape;24;p5" descr=""/>
            <p:cNvPicPr/>
            <p:nvPr/>
          </p:nvPicPr>
          <p:blipFill>
            <a:blip r:embed="rId3"/>
            <a:srcRect l="72344" t="21048" r="853" b="26716"/>
            <a:stretch/>
          </p:blipFill>
          <p:spPr>
            <a:xfrm>
              <a:off x="6694200" y="0"/>
              <a:ext cx="2449440" cy="2585880"/>
            </a:xfrm>
            <a:prstGeom prst="rect">
              <a:avLst/>
            </a:prstGeom>
            <a:ln w="0">
              <a:noFill/>
            </a:ln>
          </p:spPr>
        </p:pic>
      </p:grpSp>
      <p:sp>
        <p:nvSpPr>
          <p:cNvPr id="58" name="PlaceHolder 1"/>
          <p:cNvSpPr>
            <a:spLocks noGrp="1"/>
          </p:cNvSpPr>
          <p:nvPr>
            <p:ph type="title"/>
          </p:nvPr>
        </p:nvSpPr>
        <p:spPr>
          <a:xfrm>
            <a:off x="413280" y="309960"/>
            <a:ext cx="86864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1" r:id="rId4"/>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62" name="Google Shape;31;p6" descr=""/>
          <p:cNvPicPr/>
          <p:nvPr/>
        </p:nvPicPr>
        <p:blipFill>
          <a:blip r:embed="rId2"/>
          <a:stretch/>
        </p:blipFill>
        <p:spPr>
          <a:xfrm>
            <a:off x="0" y="0"/>
            <a:ext cx="9143640" cy="4951080"/>
          </a:xfrm>
          <a:prstGeom prst="rect">
            <a:avLst/>
          </a:prstGeom>
          <a:ln w="0">
            <a:noFill/>
          </a:ln>
        </p:spPr>
      </p:pic>
      <p:sp>
        <p:nvSpPr>
          <p:cNvPr id="63" name="PlaceHolder 1"/>
          <p:cNvSpPr>
            <a:spLocks noGrp="1"/>
          </p:cNvSpPr>
          <p:nvPr>
            <p:ph type="title"/>
          </p:nvPr>
        </p:nvSpPr>
        <p:spPr>
          <a:xfrm>
            <a:off x="413280" y="309960"/>
            <a:ext cx="833940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3" r:id="rId3"/>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65" name="PlaceHolder 1"/>
          <p:cNvSpPr>
            <a:spLocks noGrp="1"/>
          </p:cNvSpPr>
          <p:nvPr>
            <p:ph type="title"/>
          </p:nvPr>
        </p:nvSpPr>
        <p:spPr>
          <a:xfrm>
            <a:off x="228600" y="228600"/>
            <a:ext cx="3998160" cy="1445400"/>
          </a:xfrm>
          <a:prstGeom prst="rect">
            <a:avLst/>
          </a:prstGeom>
          <a:noFill/>
          <a:ln w="0">
            <a:noFill/>
          </a:ln>
        </p:spPr>
        <p:txBody>
          <a:bodyPr lIns="91440" rIns="91440" tIns="91440" bIns="91440" anchor="t">
            <a:noAutofit/>
          </a:bodyPr>
          <a:p>
            <a:pPr indent="0">
              <a:buNone/>
            </a:pPr>
            <a:r>
              <a:rPr b="0" lang="fr-FR" sz="2600" spc="-1" strike="noStrike">
                <a:solidFill>
                  <a:schemeClr val="dk1"/>
                </a:solidFill>
                <a:latin typeface="Arial"/>
              </a:rPr>
              <a:t>Click to edit the title text format</a:t>
            </a:r>
            <a:endParaRPr b="0" lang="fr-FR" sz="2600" spc="-1" strike="noStrike">
              <a:solidFill>
                <a:schemeClr val="dk1"/>
              </a:solidFill>
              <a:latin typeface="Arial"/>
            </a:endParaRPr>
          </a:p>
        </p:txBody>
      </p:sp>
      <p:sp>
        <p:nvSpPr>
          <p:cNvPr id="66" name="PlaceHolder 2"/>
          <p:cNvSpPr>
            <a:spLocks noGrp="1"/>
          </p:cNvSpPr>
          <p:nvPr>
            <p:ph type="body"/>
          </p:nvPr>
        </p:nvSpPr>
        <p:spPr>
          <a:xfrm>
            <a:off x="1609560" y="2066040"/>
            <a:ext cx="3823920" cy="25322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sp>
        <p:nvSpPr>
          <p:cNvPr id="67" name="PlaceHolder 3"/>
          <p:cNvSpPr>
            <a:spLocks noGrp="1"/>
          </p:cNvSpPr>
          <p:nvPr>
            <p:ph type="body"/>
          </p:nvPr>
        </p:nvSpPr>
        <p:spPr>
          <a:xfrm>
            <a:off x="5715720" y="0"/>
            <a:ext cx="3427920" cy="5143320"/>
          </a:xfrm>
          <a:prstGeom prst="rect">
            <a:avLst/>
          </a:prstGeom>
          <a:noFill/>
          <a:ln w="0">
            <a:noFill/>
          </a:ln>
        </p:spPr>
        <p:txBody>
          <a:bodyPr lIns="90000" rIns="90000" tIns="45000" bIns="45000" anchor="t">
            <a:normAutofit fontScale="93333"/>
          </a:bodyPr>
          <a:p>
            <a:pPr marL="432000" indent="-324000">
              <a:spcBef>
                <a:spcPts val="1417"/>
              </a:spcBef>
              <a:buClr>
                <a:srgbClr val="ffffff"/>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5"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284120" y="1953000"/>
            <a:ext cx="6575760" cy="799200"/>
          </a:xfrm>
          <a:prstGeom prst="rect">
            <a:avLst/>
          </a:prstGeom>
          <a:noFill/>
          <a:ln w="0">
            <a:noFill/>
          </a:ln>
        </p:spPr>
        <p:txBody>
          <a:bodyPr lIns="91440" rIns="91440" tIns="91440" bIns="91440" anchor="b">
            <a:noAutofit/>
          </a:bodyPr>
          <a:p>
            <a:pPr indent="0" algn="ctr">
              <a:lnSpc>
                <a:spcPct val="100000"/>
              </a:lnSpc>
              <a:buNone/>
            </a:pPr>
            <a:r>
              <a:rPr b="0" lang="fr-FR" sz="6000" spc="-1" strike="noStrike">
                <a:solidFill>
                  <a:schemeClr val="accent1"/>
                </a:solidFill>
                <a:latin typeface="Goldman"/>
                <a:ea typeface="Goldman"/>
              </a:rPr>
              <a:t>xx%</a:t>
            </a:r>
            <a:endParaRPr b="0" lang="fr-FR" sz="6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68" name="PlaceHolder 1"/>
          <p:cNvSpPr>
            <a:spLocks noGrp="1"/>
          </p:cNvSpPr>
          <p:nvPr>
            <p:ph type="title"/>
          </p:nvPr>
        </p:nvSpPr>
        <p:spPr>
          <a:xfrm>
            <a:off x="1388160" y="1307160"/>
            <a:ext cx="6367320" cy="2529000"/>
          </a:xfrm>
          <a:prstGeom prst="rect">
            <a:avLst/>
          </a:prstGeom>
          <a:noFill/>
          <a:ln w="0">
            <a:noFill/>
          </a:ln>
        </p:spPr>
        <p:txBody>
          <a:bodyPr lIns="91440" rIns="91440" tIns="91440" bIns="91440" anchor="ctr">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7" r:id="rId2"/>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pc="-1" strike="noStrike">
                <a:solidFill>
                  <a:schemeClr val="dk1"/>
                </a:solidFill>
                <a:latin typeface="Arial"/>
              </a:rPr>
              <a:t>Click to edit the title text format</a:t>
            </a:r>
            <a:endParaRPr b="0" lang="fr-FR" sz="26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9" r:id="rId2"/>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70"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
        <p:nvSpPr>
          <p:cNvPr id="71" name="PlaceHolder 2"/>
          <p:cNvSpPr>
            <a:spLocks noGrp="1"/>
          </p:cNvSpPr>
          <p:nvPr>
            <p:ph type="title"/>
          </p:nvPr>
        </p:nvSpPr>
        <p:spPr>
          <a:xfrm>
            <a:off x="228600" y="4666320"/>
            <a:ext cx="3355560" cy="248400"/>
          </a:xfrm>
          <a:prstGeom prst="rect">
            <a:avLst/>
          </a:prstGeom>
          <a:solidFill>
            <a:schemeClr val="dk1"/>
          </a:solidFill>
          <a:ln w="0">
            <a:noFill/>
          </a:ln>
        </p:spPr>
        <p:txBody>
          <a:bodyPr lIns="91440" rIns="91440" tIns="91440" bIns="91440" anchor="ctr">
            <a:noAutofit/>
          </a:bodyPr>
          <a:p>
            <a:pPr indent="0">
              <a:buNone/>
            </a:pPr>
            <a:r>
              <a:rPr b="0" lang="fr-FR" sz="1200" spc="-1" strike="noStrike">
                <a:solidFill>
                  <a:schemeClr val="dk1"/>
                </a:solidFill>
                <a:latin typeface="Arial"/>
              </a:rPr>
              <a:t>Click to edit the title text format</a:t>
            </a:r>
            <a:endParaRPr b="0" lang="fr-FR" sz="1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1" r:id="rId2"/>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93" r:id="rId2"/>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72" name="Google Shape;122;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3"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pc="-1" strike="noStrike">
                <a:solidFill>
                  <a:schemeClr val="dk1"/>
                </a:solidFill>
                <a:latin typeface="Arial"/>
              </a:rPr>
              <a:t>Click to edit the title text format</a:t>
            </a:r>
            <a:endParaRPr b="0" lang="fr-FR" sz="2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5" r:id="rId2"/>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74" name="Google Shape;125;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5"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pc="-1" strike="noStrike">
                <a:solidFill>
                  <a:schemeClr val="dk1"/>
                </a:solidFill>
                <a:latin typeface="Arial"/>
              </a:rPr>
              <a:t>Click to edit the title text format</a:t>
            </a:r>
            <a:endParaRPr b="0" lang="fr-FR" sz="2200" spc="-1" strike="noStrike">
              <a:solidFill>
                <a:schemeClr val="dk1"/>
              </a:solidFill>
              <a:latin typeface="Arial"/>
            </a:endParaRPr>
          </a:p>
        </p:txBody>
      </p:sp>
      <p:sp>
        <p:nvSpPr>
          <p:cNvPr id="76"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pc="-1" strike="noStrike">
                <a:solidFill>
                  <a:schemeClr val="dk1"/>
                </a:solidFill>
                <a:latin typeface="Arial"/>
              </a:rPr>
              <a:t>Click to edit the title text format</a:t>
            </a:r>
            <a:endParaRPr b="0" lang="fr-FR" sz="2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7"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6" name="Google Shape;51;p13" descr=""/>
          <p:cNvPicPr/>
          <p:nvPr/>
        </p:nvPicPr>
        <p:blipFill>
          <a:blip r:embed="rId2"/>
          <a:stretch/>
        </p:blipFill>
        <p:spPr>
          <a:xfrm>
            <a:off x="0" y="3600"/>
            <a:ext cx="9143640" cy="5143320"/>
          </a:xfrm>
          <a:prstGeom prst="rect">
            <a:avLst/>
          </a:prstGeom>
          <a:ln w="0">
            <a:noFill/>
          </a:ln>
        </p:spPr>
      </p:pic>
      <p:sp>
        <p:nvSpPr>
          <p:cNvPr id="7" name="PlaceHolder 1"/>
          <p:cNvSpPr>
            <a:spLocks noGrp="1"/>
          </p:cNvSpPr>
          <p:nvPr>
            <p:ph type="title"/>
          </p:nvPr>
        </p:nvSpPr>
        <p:spPr>
          <a:xfrm>
            <a:off x="282240" y="391824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pc="-1" strike="noStrike">
                <a:solidFill>
                  <a:schemeClr val="lt2"/>
                </a:solidFill>
                <a:latin typeface="Goldman"/>
                <a:ea typeface="Goldman"/>
              </a:rPr>
              <a:t>xx%</a:t>
            </a:r>
            <a:endParaRPr b="0" lang="fr-FR" sz="2400" spc="-1" strike="noStrike">
              <a:solidFill>
                <a:schemeClr val="dk1"/>
              </a:solidFill>
              <a:latin typeface="Arial"/>
            </a:endParaRPr>
          </a:p>
        </p:txBody>
      </p:sp>
      <p:sp>
        <p:nvSpPr>
          <p:cNvPr id="8" name="PlaceHolder 2"/>
          <p:cNvSpPr>
            <a:spLocks noGrp="1"/>
          </p:cNvSpPr>
          <p:nvPr>
            <p:ph type="title"/>
          </p:nvPr>
        </p:nvSpPr>
        <p:spPr>
          <a:xfrm>
            <a:off x="282240" y="285552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pc="-1" strike="noStrike">
                <a:solidFill>
                  <a:schemeClr val="lt2"/>
                </a:solidFill>
                <a:latin typeface="Goldman"/>
                <a:ea typeface="Goldman"/>
              </a:rPr>
              <a:t>xx%</a:t>
            </a:r>
            <a:endParaRPr b="0" lang="fr-FR" sz="2400" spc="-1" strike="noStrike">
              <a:solidFill>
                <a:schemeClr val="dk1"/>
              </a:solidFill>
              <a:latin typeface="Arial"/>
            </a:endParaRPr>
          </a:p>
        </p:txBody>
      </p:sp>
      <p:sp>
        <p:nvSpPr>
          <p:cNvPr id="9" name="PlaceHolder 3"/>
          <p:cNvSpPr>
            <a:spLocks noGrp="1"/>
          </p:cNvSpPr>
          <p:nvPr>
            <p:ph type="title"/>
          </p:nvPr>
        </p:nvSpPr>
        <p:spPr>
          <a:xfrm>
            <a:off x="282960" y="2324160"/>
            <a:ext cx="864000" cy="310320"/>
          </a:xfrm>
          <a:prstGeom prst="rect">
            <a:avLst/>
          </a:prstGeom>
          <a:noFill/>
          <a:ln w="0">
            <a:noFill/>
          </a:ln>
        </p:spPr>
        <p:txBody>
          <a:bodyPr lIns="91440" rIns="91440" tIns="91440" bIns="91440" anchor="ctr">
            <a:noAutofit/>
          </a:bodyPr>
          <a:p>
            <a:pPr indent="0" algn="ctr">
              <a:lnSpc>
                <a:spcPct val="100000"/>
              </a:lnSpc>
              <a:buNone/>
            </a:pPr>
            <a:r>
              <a:rPr b="0" lang="fr-FR" sz="2400" spc="-1" strike="noStrike">
                <a:solidFill>
                  <a:schemeClr val="lt2"/>
                </a:solidFill>
                <a:latin typeface="Goldman"/>
                <a:ea typeface="Goldman"/>
              </a:rPr>
              <a:t>xx%</a:t>
            </a:r>
            <a:endParaRPr b="0" lang="fr-FR" sz="2400" spc="-1" strike="noStrike">
              <a:solidFill>
                <a:schemeClr val="dk1"/>
              </a:solidFill>
              <a:latin typeface="Arial"/>
            </a:endParaRPr>
          </a:p>
        </p:txBody>
      </p:sp>
      <p:sp>
        <p:nvSpPr>
          <p:cNvPr id="10" name="PlaceHolder 4"/>
          <p:cNvSpPr>
            <a:spLocks noGrp="1"/>
          </p:cNvSpPr>
          <p:nvPr>
            <p:ph type="title"/>
          </p:nvPr>
        </p:nvSpPr>
        <p:spPr>
          <a:xfrm>
            <a:off x="282240" y="338688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pc="-1" strike="noStrike">
                <a:solidFill>
                  <a:schemeClr val="lt2"/>
                </a:solidFill>
                <a:latin typeface="Goldman"/>
                <a:ea typeface="Goldman"/>
              </a:rPr>
              <a:t>xx%</a:t>
            </a:r>
            <a:endParaRPr b="0" lang="fr-FR" sz="2400" spc="-1" strike="noStrike">
              <a:solidFill>
                <a:schemeClr val="dk1"/>
              </a:solidFill>
              <a:latin typeface="Arial"/>
            </a:endParaRPr>
          </a:p>
        </p:txBody>
      </p:sp>
      <p:sp>
        <p:nvSpPr>
          <p:cNvPr id="11" name="PlaceHolder 5"/>
          <p:cNvSpPr>
            <a:spLocks noGrp="1"/>
          </p:cNvSpPr>
          <p:nvPr>
            <p:ph type="title"/>
          </p:nvPr>
        </p:nvSpPr>
        <p:spPr>
          <a:xfrm>
            <a:off x="282240" y="444996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pc="-1" strike="noStrike">
                <a:solidFill>
                  <a:schemeClr val="lt2"/>
                </a:solidFill>
                <a:latin typeface="Goldman"/>
                <a:ea typeface="Goldman"/>
              </a:rPr>
              <a:t>xx%</a:t>
            </a:r>
            <a:endParaRPr b="0" lang="fr-FR" sz="2400" spc="-1" strike="noStrike">
              <a:solidFill>
                <a:schemeClr val="dk1"/>
              </a:solidFill>
              <a:latin typeface="Arial"/>
            </a:endParaRPr>
          </a:p>
        </p:txBody>
      </p:sp>
      <p:sp>
        <p:nvSpPr>
          <p:cNvPr id="12" name="PlaceHolder 6"/>
          <p:cNvSpPr>
            <a:spLocks noGrp="1"/>
          </p:cNvSpPr>
          <p:nvPr>
            <p:ph type="title"/>
          </p:nvPr>
        </p:nvSpPr>
        <p:spPr>
          <a:xfrm>
            <a:off x="5221440" y="308520"/>
            <a:ext cx="3631320" cy="100044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5" r:id="rId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13" name="Google Shape;64;p14" descr=""/>
          <p:cNvPicPr/>
          <p:nvPr/>
        </p:nvPicPr>
        <p:blipFill>
          <a:blip r:embed="rId2"/>
          <a:srcRect l="616" t="0" r="0" b="0"/>
          <a:stretch/>
        </p:blipFill>
        <p:spPr>
          <a:xfrm>
            <a:off x="0" y="0"/>
            <a:ext cx="9087120" cy="5143320"/>
          </a:xfrm>
          <a:prstGeom prst="rect">
            <a:avLst/>
          </a:prstGeom>
          <a:ln w="0">
            <a:noFill/>
          </a:ln>
        </p:spPr>
      </p:pic>
      <p:sp>
        <p:nvSpPr>
          <p:cNvPr id="14" name="PlaceHolder 1"/>
          <p:cNvSpPr>
            <a:spLocks noGrp="1"/>
          </p:cNvSpPr>
          <p:nvPr>
            <p:ph type="title"/>
          </p:nvPr>
        </p:nvSpPr>
        <p:spPr>
          <a:xfrm>
            <a:off x="1677600" y="485640"/>
            <a:ext cx="7175520" cy="1355400"/>
          </a:xfrm>
          <a:prstGeom prst="rect">
            <a:avLst/>
          </a:prstGeom>
          <a:noFill/>
          <a:ln w="0">
            <a:noFill/>
          </a:ln>
        </p:spPr>
        <p:txBody>
          <a:bodyPr lIns="91440" rIns="91440" tIns="91440" bIns="91440" anchor="t">
            <a:noAutofit/>
          </a:bodyPr>
          <a:p>
            <a:pPr indent="0">
              <a:buNone/>
            </a:pPr>
            <a:r>
              <a:rPr b="0" lang="fr-FR" sz="4000" spc="-1" strike="noStrike">
                <a:solidFill>
                  <a:schemeClr val="dk1"/>
                </a:solidFill>
                <a:latin typeface="Arial"/>
              </a:rPr>
              <a:t>Click to edit the title text format</a:t>
            </a:r>
            <a:endParaRPr b="0" lang="fr-FR" sz="4000" spc="-1" strike="noStrike">
              <a:solidFill>
                <a:schemeClr val="dk1"/>
              </a:solidFill>
              <a:latin typeface="Arial"/>
            </a:endParaRPr>
          </a:p>
        </p:txBody>
      </p:sp>
      <p:sp>
        <p:nvSpPr>
          <p:cNvPr id="15"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7" r:id="rId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16" name="Google Shape;68;p15" descr=""/>
          <p:cNvPicPr/>
          <p:nvPr/>
        </p:nvPicPr>
        <p:blipFill>
          <a:blip r:embed="rId2"/>
          <a:stretch/>
        </p:blipFill>
        <p:spPr>
          <a:xfrm>
            <a:off x="0" y="0"/>
            <a:ext cx="9143640" cy="5143320"/>
          </a:xfrm>
          <a:prstGeom prst="rect">
            <a:avLst/>
          </a:prstGeom>
          <a:ln w="0">
            <a:noFill/>
          </a:ln>
        </p:spPr>
      </p:pic>
      <p:sp>
        <p:nvSpPr>
          <p:cNvPr id="17" name="PlaceHolder 1"/>
          <p:cNvSpPr>
            <a:spLocks noGrp="1"/>
          </p:cNvSpPr>
          <p:nvPr>
            <p:ph type="body"/>
          </p:nvPr>
        </p:nvSpPr>
        <p:spPr>
          <a:xfrm>
            <a:off x="0" y="0"/>
            <a:ext cx="2969280" cy="5143320"/>
          </a:xfrm>
          <a:prstGeom prst="rect">
            <a:avLst/>
          </a:prstGeom>
          <a:noFill/>
          <a:ln w="0">
            <a:noFill/>
          </a:ln>
        </p:spPr>
        <p:txBody>
          <a:bodyPr lIns="90000" rIns="90000" tIns="45000" bIns="45000" anchor="t">
            <a:normAutofit fontScale="62222"/>
          </a:bodyPr>
          <a:p>
            <a:pPr marL="432000" indent="-324000">
              <a:spcBef>
                <a:spcPts val="1417"/>
              </a:spcBef>
              <a:buClr>
                <a:srgbClr val="ffffff"/>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
        <p:nvSpPr>
          <p:cNvPr id="18" name="PlaceHolder 2"/>
          <p:cNvSpPr>
            <a:spLocks noGrp="1"/>
          </p:cNvSpPr>
          <p:nvPr>
            <p:ph type="title"/>
          </p:nvPr>
        </p:nvSpPr>
        <p:spPr>
          <a:xfrm>
            <a:off x="3157560" y="304920"/>
            <a:ext cx="5918400" cy="1445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19" name="PlaceHolder 3"/>
          <p:cNvSpPr>
            <a:spLocks noGrp="1"/>
          </p:cNvSpPr>
          <p:nvPr>
            <p:ph type="body"/>
          </p:nvPr>
        </p:nvSpPr>
        <p:spPr>
          <a:xfrm>
            <a:off x="3505680" y="1961280"/>
            <a:ext cx="5349960" cy="283392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413280" y="309960"/>
            <a:ext cx="83174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pic>
        <p:nvPicPr>
          <p:cNvPr id="21" name="Google Shape;74;p16" descr=""/>
          <p:cNvPicPr/>
          <p:nvPr/>
        </p:nvPicPr>
        <p:blipFill>
          <a:blip r:embed="rId2"/>
          <a:srcRect l="-13357" t="4877" r="13357" b="52464"/>
          <a:stretch/>
        </p:blipFill>
        <p:spPr>
          <a:xfrm rot="10800000">
            <a:off x="360" y="3031920"/>
            <a:ext cx="9143640" cy="2111400"/>
          </a:xfrm>
          <a:prstGeom prst="rect">
            <a:avLst/>
          </a:prstGeom>
          <a:ln w="0">
            <a:noFill/>
          </a:ln>
        </p:spPr>
      </p:pic>
      <p:pic>
        <p:nvPicPr>
          <p:cNvPr id="22" name="Google Shape;75;p16" descr=""/>
          <p:cNvPicPr/>
          <p:nvPr/>
        </p:nvPicPr>
        <p:blipFill>
          <a:blip r:embed="rId3"/>
          <a:srcRect l="72344" t="25162" r="853" b="22599"/>
          <a:stretch/>
        </p:blipFill>
        <p:spPr>
          <a:xfrm>
            <a:off x="6694200" y="0"/>
            <a:ext cx="2449440" cy="258588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1" r:id="rId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413280" y="309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pic>
        <p:nvPicPr>
          <p:cNvPr id="24" name="Google Shape;78;p17" descr=""/>
          <p:cNvPicPr/>
          <p:nvPr/>
        </p:nvPicPr>
        <p:blipFill>
          <a:blip r:embed="rId2"/>
          <a:srcRect l="-24476" t="2369" r="24476" b="-2369"/>
          <a:stretch/>
        </p:blipFill>
        <p:spPr>
          <a:xfrm>
            <a:off x="0" y="0"/>
            <a:ext cx="9143640" cy="495108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3" r:id="rId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25" name="Google Shape;80;p18" descr=""/>
          <p:cNvPicPr/>
          <p:nvPr/>
        </p:nvPicPr>
        <p:blipFill>
          <a:blip r:embed="rId2"/>
          <a:stretch/>
        </p:blipFill>
        <p:spPr>
          <a:xfrm>
            <a:off x="0" y="0"/>
            <a:ext cx="9143640" cy="4951080"/>
          </a:xfrm>
          <a:prstGeom prst="rect">
            <a:avLst/>
          </a:prstGeom>
          <a:ln w="0">
            <a:noFill/>
          </a:ln>
        </p:spPr>
      </p:pic>
      <p:sp>
        <p:nvSpPr>
          <p:cNvPr id="26" name="PlaceHolder 1"/>
          <p:cNvSpPr>
            <a:spLocks noGrp="1"/>
          </p:cNvSpPr>
          <p:nvPr>
            <p:ph type="title"/>
          </p:nvPr>
        </p:nvSpPr>
        <p:spPr>
          <a:xfrm>
            <a:off x="3079080" y="2207160"/>
            <a:ext cx="920520" cy="435960"/>
          </a:xfrm>
          <a:prstGeom prst="rect">
            <a:avLst/>
          </a:prstGeom>
          <a:noFill/>
          <a:ln w="0">
            <a:noFill/>
          </a:ln>
        </p:spPr>
        <p:txBody>
          <a:bodyPr lIns="91440" rIns="91440" tIns="91440" bIns="91440" anchor="b">
            <a:noAutofit/>
          </a:bodyPr>
          <a:p>
            <a:pPr indent="0">
              <a:lnSpc>
                <a:spcPct val="100000"/>
              </a:lnSpc>
              <a:buNone/>
            </a:pPr>
            <a:r>
              <a:rPr b="0" lang="fr-FR" sz="2000" spc="-1" strike="noStrike">
                <a:solidFill>
                  <a:schemeClr val="lt2"/>
                </a:solidFill>
                <a:latin typeface="Goldman"/>
                <a:ea typeface="Goldman"/>
              </a:rPr>
              <a:t>xx%</a:t>
            </a:r>
            <a:endParaRPr b="0" lang="fr-FR" sz="2000" spc="-1" strike="noStrike">
              <a:solidFill>
                <a:schemeClr val="dk1"/>
              </a:solidFill>
              <a:latin typeface="Arial"/>
            </a:endParaRPr>
          </a:p>
        </p:txBody>
      </p:sp>
      <p:sp>
        <p:nvSpPr>
          <p:cNvPr id="27" name="PlaceHolder 2"/>
          <p:cNvSpPr>
            <a:spLocks noGrp="1"/>
          </p:cNvSpPr>
          <p:nvPr>
            <p:ph type="title"/>
          </p:nvPr>
        </p:nvSpPr>
        <p:spPr>
          <a:xfrm>
            <a:off x="413280" y="2207160"/>
            <a:ext cx="920520" cy="435600"/>
          </a:xfrm>
          <a:prstGeom prst="rect">
            <a:avLst/>
          </a:prstGeom>
          <a:noFill/>
          <a:ln w="0">
            <a:noFill/>
          </a:ln>
        </p:spPr>
        <p:txBody>
          <a:bodyPr lIns="91440" rIns="91440" tIns="91440" bIns="91440" anchor="b">
            <a:noAutofit/>
          </a:bodyPr>
          <a:p>
            <a:pPr indent="0">
              <a:lnSpc>
                <a:spcPct val="100000"/>
              </a:lnSpc>
              <a:buNone/>
            </a:pPr>
            <a:r>
              <a:rPr b="0" lang="fr-FR" sz="2000" spc="-1" strike="noStrike">
                <a:solidFill>
                  <a:schemeClr val="lt2"/>
                </a:solidFill>
                <a:latin typeface="Goldman"/>
                <a:ea typeface="Goldman"/>
              </a:rPr>
              <a:t>xx%</a:t>
            </a:r>
            <a:endParaRPr b="0" lang="fr-FR" sz="2000" spc="-1" strike="noStrike">
              <a:solidFill>
                <a:schemeClr val="dk1"/>
              </a:solidFill>
              <a:latin typeface="Arial"/>
            </a:endParaRPr>
          </a:p>
        </p:txBody>
      </p:sp>
      <p:sp>
        <p:nvSpPr>
          <p:cNvPr id="28" name="PlaceHolder 3"/>
          <p:cNvSpPr>
            <a:spLocks noGrp="1"/>
          </p:cNvSpPr>
          <p:nvPr>
            <p:ph type="title"/>
          </p:nvPr>
        </p:nvSpPr>
        <p:spPr>
          <a:xfrm>
            <a:off x="5746320" y="2207160"/>
            <a:ext cx="920520" cy="435960"/>
          </a:xfrm>
          <a:prstGeom prst="rect">
            <a:avLst/>
          </a:prstGeom>
          <a:noFill/>
          <a:ln w="0">
            <a:noFill/>
          </a:ln>
        </p:spPr>
        <p:txBody>
          <a:bodyPr lIns="91440" rIns="91440" tIns="91440" bIns="91440" anchor="b">
            <a:noAutofit/>
          </a:bodyPr>
          <a:p>
            <a:pPr indent="0">
              <a:lnSpc>
                <a:spcPct val="100000"/>
              </a:lnSpc>
              <a:buNone/>
            </a:pPr>
            <a:r>
              <a:rPr b="0" lang="fr-FR" sz="2000" spc="-1" strike="noStrike">
                <a:solidFill>
                  <a:schemeClr val="lt2"/>
                </a:solidFill>
                <a:latin typeface="Goldman"/>
                <a:ea typeface="Goldman"/>
              </a:rPr>
              <a:t>xx%</a:t>
            </a:r>
            <a:endParaRPr b="0" lang="fr-FR" sz="2000" spc="-1" strike="noStrike">
              <a:solidFill>
                <a:schemeClr val="dk1"/>
              </a:solidFill>
              <a:latin typeface="Arial"/>
            </a:endParaRPr>
          </a:p>
        </p:txBody>
      </p:sp>
      <p:sp>
        <p:nvSpPr>
          <p:cNvPr id="29" name="PlaceHolder 4"/>
          <p:cNvSpPr>
            <a:spLocks noGrp="1"/>
          </p:cNvSpPr>
          <p:nvPr>
            <p:ph type="title"/>
          </p:nvPr>
        </p:nvSpPr>
        <p:spPr>
          <a:xfrm>
            <a:off x="413280" y="309960"/>
            <a:ext cx="86864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5" r:id="rId3"/>
  </p:sldLayoutIdLst>
</p:sldMaster>
</file>

<file path=ppt/slides/_rels/slide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6.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514440" y="495360"/>
            <a:ext cx="5028840" cy="1761840"/>
          </a:xfrm>
          <a:prstGeom prst="rect">
            <a:avLst/>
          </a:prstGeom>
          <a:noFill/>
          <a:ln w="0">
            <a:noFill/>
          </a:ln>
        </p:spPr>
        <p:txBody>
          <a:bodyPr lIns="91440" rIns="91440" tIns="91440" bIns="91440" anchor="b">
            <a:normAutofit/>
          </a:bodyPr>
          <a:p>
            <a:pPr indent="0">
              <a:lnSpc>
                <a:spcPct val="100000"/>
              </a:lnSpc>
              <a:buNone/>
              <a:tabLst>
                <a:tab algn="l" pos="0"/>
              </a:tabLst>
            </a:pPr>
            <a:r>
              <a:rPr b="0" lang="en" sz="4800" spc="-1" strike="noStrike">
                <a:solidFill>
                  <a:schemeClr val="dk1"/>
                </a:solidFill>
                <a:latin typeface="Goldman"/>
                <a:ea typeface="Goldman"/>
              </a:rPr>
              <a:t>License Plate Detection</a:t>
            </a:r>
            <a:endParaRPr b="0" lang="fr-FR" sz="4800" spc="-1" strike="noStrike">
              <a:solidFill>
                <a:schemeClr val="dk1"/>
              </a:solidFill>
              <a:latin typeface="Arial"/>
            </a:endParaRPr>
          </a:p>
        </p:txBody>
      </p:sp>
      <p:sp>
        <p:nvSpPr>
          <p:cNvPr id="78" name="PlaceHolder 2"/>
          <p:cNvSpPr>
            <a:spLocks noGrp="1"/>
          </p:cNvSpPr>
          <p:nvPr>
            <p:ph type="subTitle"/>
          </p:nvPr>
        </p:nvSpPr>
        <p:spPr>
          <a:xfrm>
            <a:off x="514440" y="4095720"/>
            <a:ext cx="2409480" cy="561600"/>
          </a:xfrm>
          <a:prstGeom prst="rect">
            <a:avLst/>
          </a:prstGeom>
          <a:noFill/>
          <a:ln w="0">
            <a:noFill/>
          </a:ln>
        </p:spPr>
        <p:txBody>
          <a:bodyPr lIns="91440" rIns="91440" tIns="91440" bIns="91440" anchor="t">
            <a:normAutofit fontScale="80688"/>
          </a:bodyPr>
          <a:p>
            <a:pPr indent="0">
              <a:lnSpc>
                <a:spcPct val="100000"/>
              </a:lnSpc>
              <a:buNone/>
              <a:tabLst>
                <a:tab algn="l" pos="0"/>
              </a:tabLst>
            </a:pPr>
            <a:r>
              <a:rPr b="0" lang="en" sz="1600" spc="-1" strike="noStrike">
                <a:solidFill>
                  <a:schemeClr val="dk1"/>
                </a:solidFill>
                <a:latin typeface="Albert Sans"/>
                <a:ea typeface="Albert Sans"/>
              </a:rPr>
              <a:t>An Overview of Intelligent Systems for Vehicle Identification</a:t>
            </a:r>
            <a:endParaRPr b="0" lang="en-US" sz="1600" spc="-1" strike="noStrike">
              <a:solidFill>
                <a:srgbClr val="ffffff"/>
              </a:solidFill>
              <a:latin typeface="OpenSymbol"/>
            </a:endParaRPr>
          </a:p>
        </p:txBody>
      </p:sp>
      <p:pic>
        <p:nvPicPr>
          <p:cNvPr id="79" name="Google Shape;134;p28" descr=""/>
          <p:cNvPicPr/>
          <p:nvPr/>
        </p:nvPicPr>
        <p:blipFill>
          <a:blip r:embed="rId1"/>
          <a:srcRect l="0" t="14479" r="0" b="0"/>
          <a:stretch/>
        </p:blipFill>
        <p:spPr>
          <a:xfrm>
            <a:off x="5585760" y="691200"/>
            <a:ext cx="3469320" cy="445212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en" sz="4000" spc="-1" strike="noStrike">
                <a:solidFill>
                  <a:schemeClr val="dk1"/>
                </a:solidFill>
                <a:latin typeface="Goldman"/>
                <a:ea typeface="Goldman"/>
              </a:rPr>
              <a:t>Text cleaning techniques</a:t>
            </a:r>
            <a:endParaRPr b="0" lang="fr-FR" sz="4000" spc="-1" strike="noStrike">
              <a:solidFill>
                <a:schemeClr val="dk1"/>
              </a:solidFill>
              <a:latin typeface="Arial"/>
            </a:endParaRPr>
          </a:p>
        </p:txBody>
      </p:sp>
      <p:sp>
        <p:nvSpPr>
          <p:cNvPr id="103"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 sz="1400" spc="-1" strike="noStrike">
                <a:solidFill>
                  <a:schemeClr val="dk1"/>
                </a:solidFill>
                <a:latin typeface="Albert Sans"/>
                <a:ea typeface="Albert Sans"/>
              </a:rPr>
              <a:t>To improve the quality of the extracted text, several cleaning techniques are employed. These include removing common noise such as extraneous terms (e.g., country names like 'Egypt', or '</a:t>
            </a:r>
            <a:r>
              <a:rPr b="0" lang="hi-IN" sz="1400" spc="-1" strike="noStrike">
                <a:solidFill>
                  <a:schemeClr val="dk1"/>
                </a:solidFill>
                <a:latin typeface="Albert Sans"/>
                <a:cs typeface="Albert Sans"/>
              </a:rPr>
              <a:t>مصر</a:t>
            </a:r>
            <a:r>
              <a:rPr b="0" lang="en" sz="1400" spc="-1" strike="noStrike">
                <a:solidFill>
                  <a:schemeClr val="dk1"/>
                </a:solidFill>
                <a:latin typeface="Albert Sans"/>
                <a:ea typeface="Albert Sans"/>
              </a:rPr>
              <a:t>'), eliminating extra spaces, and correcting common OCR errors. By implementing these cleaning methods, the final output is made more reliable and user-friendly, ensuring that the extracted license plate data is accurate and easy to interpret.</a:t>
            </a:r>
            <a:endParaRPr b="0" lang="en-US" sz="14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en" sz="4000" spc="-1" strike="noStrike">
                <a:solidFill>
                  <a:schemeClr val="dk1"/>
                </a:solidFill>
                <a:latin typeface="Goldman"/>
                <a:ea typeface="Goldman"/>
              </a:rPr>
              <a:t>Conclusions</a:t>
            </a:r>
            <a:endParaRPr b="0" lang="fr-FR" sz="4000" spc="-1" strike="noStrike">
              <a:solidFill>
                <a:schemeClr val="dk1"/>
              </a:solidFill>
              <a:latin typeface="Arial"/>
            </a:endParaRPr>
          </a:p>
        </p:txBody>
      </p:sp>
      <p:sp>
        <p:nvSpPr>
          <p:cNvPr id="105"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 sz="1400" spc="-1" strike="noStrike">
                <a:solidFill>
                  <a:schemeClr val="dk1"/>
                </a:solidFill>
                <a:latin typeface="Albert Sans"/>
                <a:ea typeface="Albert Sans"/>
              </a:rPr>
              <a:t>The integration of YOLOv8 for detection and EasyOCR for text extraction presents a robust solution for automatic vehicle license plate recognition. The performance of the system can be significantly enhanced through careful adjustment of detection parameters and the implementation of effective text cleaning techniques. The capability to support both Arabic and English expands the applicability of the system across regions, making it a versatile tool for various industries.</a:t>
            </a:r>
            <a:endParaRPr b="0" lang="en-US" sz="14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561960" y="504720"/>
            <a:ext cx="5086080" cy="1056960"/>
          </a:xfrm>
          <a:prstGeom prst="rect">
            <a:avLst/>
          </a:prstGeom>
          <a:noFill/>
          <a:ln w="0">
            <a:noFill/>
          </a:ln>
        </p:spPr>
        <p:txBody>
          <a:bodyPr lIns="91440" rIns="91440" tIns="91440" bIns="91440" anchor="b">
            <a:normAutofit/>
          </a:bodyPr>
          <a:p>
            <a:pPr indent="0">
              <a:lnSpc>
                <a:spcPct val="100000"/>
              </a:lnSpc>
              <a:buNone/>
              <a:tabLst>
                <a:tab algn="l" pos="0"/>
              </a:tabLst>
            </a:pPr>
            <a:r>
              <a:rPr b="0" lang="en" sz="5400" spc="-1" strike="noStrike">
                <a:solidFill>
                  <a:schemeClr val="dk1"/>
                </a:solidFill>
                <a:latin typeface="Goldman"/>
                <a:ea typeface="Goldman"/>
              </a:rPr>
              <a:t>Thank you!</a:t>
            </a:r>
            <a:endParaRPr b="0" lang="fr-FR" sz="5400" spc="-1" strike="noStrike">
              <a:solidFill>
                <a:schemeClr val="dk1"/>
              </a:solidFill>
              <a:latin typeface="Arial"/>
            </a:endParaRPr>
          </a:p>
        </p:txBody>
      </p:sp>
      <p:sp>
        <p:nvSpPr>
          <p:cNvPr id="107" name="PlaceHolder 2"/>
          <p:cNvSpPr>
            <a:spLocks noGrp="1"/>
          </p:cNvSpPr>
          <p:nvPr>
            <p:ph type="subTitle"/>
          </p:nvPr>
        </p:nvSpPr>
        <p:spPr>
          <a:xfrm>
            <a:off x="561960" y="1562040"/>
            <a:ext cx="4447800" cy="1228320"/>
          </a:xfrm>
          <a:prstGeom prst="rect">
            <a:avLst/>
          </a:prstGeom>
          <a:noFill/>
          <a:ln w="0">
            <a:noFill/>
          </a:ln>
        </p:spPr>
        <p:txBody>
          <a:bodyPr lIns="91440" rIns="91440" tIns="91440" bIns="91440" anchor="t">
            <a:normAutofit/>
          </a:bodyPr>
          <a:p>
            <a:pPr indent="0">
              <a:lnSpc>
                <a:spcPct val="100000"/>
              </a:lnSpc>
              <a:buNone/>
              <a:tabLst>
                <a:tab algn="l" pos="0"/>
              </a:tabLst>
            </a:pPr>
            <a:r>
              <a:rPr b="0" lang="en" sz="1200" spc="-1" strike="noStrike">
                <a:solidFill>
                  <a:schemeClr val="dk1"/>
                </a:solidFill>
                <a:latin typeface="Albert Sans"/>
                <a:ea typeface="Albert Sans"/>
              </a:rPr>
              <a:t>Do you have any questions?</a:t>
            </a:r>
            <a:endParaRPr b="0" lang="en-US" sz="1200" spc="-1" strike="noStrike">
              <a:solidFill>
                <a:srgbClr val="ffffff"/>
              </a:solidFill>
              <a:latin typeface="OpenSymbol"/>
            </a:endParaRPr>
          </a:p>
        </p:txBody>
      </p:sp>
      <p:grpSp>
        <p:nvGrpSpPr>
          <p:cNvPr id="108" name="Google Shape;299;p41"/>
          <p:cNvGrpSpPr/>
          <p:nvPr/>
        </p:nvGrpSpPr>
        <p:grpSpPr>
          <a:xfrm>
            <a:off x="7415280" y="4388040"/>
            <a:ext cx="275760" cy="275760"/>
            <a:chOff x="7415280" y="4388040"/>
            <a:chExt cx="275760" cy="275760"/>
          </a:xfrm>
        </p:grpSpPr>
        <p:sp>
          <p:nvSpPr>
            <p:cNvPr id="109" name="Google Shape;300;p41"/>
            <p:cNvSpPr/>
            <p:nvPr/>
          </p:nvSpPr>
          <p:spPr>
            <a:xfrm>
              <a:off x="7415280" y="4388040"/>
              <a:ext cx="275760" cy="275760"/>
            </a:xfrm>
            <a:custGeom>
              <a:avLst/>
              <a:gdLst>
                <a:gd name="textAreaLeft" fmla="*/ 0 w 275760"/>
                <a:gd name="textAreaRight" fmla="*/ 276120 w 275760"/>
                <a:gd name="textAreaTop" fmla="*/ 0 h 275760"/>
                <a:gd name="textAreaBottom" fmla="*/ 276120 h 27576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10" name="Google Shape;301;p41"/>
            <p:cNvSpPr/>
            <p:nvPr/>
          </p:nvSpPr>
          <p:spPr>
            <a:xfrm>
              <a:off x="7479360" y="4453560"/>
              <a:ext cx="146880" cy="144000"/>
            </a:xfrm>
            <a:custGeom>
              <a:avLst/>
              <a:gdLst>
                <a:gd name="textAreaLeft" fmla="*/ 0 w 146880"/>
                <a:gd name="textAreaRight" fmla="*/ 147240 w 146880"/>
                <a:gd name="textAreaTop" fmla="*/ 0 h 144000"/>
                <a:gd name="textAreaBottom" fmla="*/ 144360 h 14400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72000" bIns="7200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11" name="Google Shape;302;p41"/>
            <p:cNvSpPr/>
            <p:nvPr/>
          </p:nvSpPr>
          <p:spPr>
            <a:xfrm>
              <a:off x="7608960" y="4423320"/>
              <a:ext cx="37440" cy="37080"/>
            </a:xfrm>
            <a:custGeom>
              <a:avLst/>
              <a:gdLst>
                <a:gd name="textAreaLeft" fmla="*/ 0 w 37440"/>
                <a:gd name="textAreaRight" fmla="*/ 37800 w 37440"/>
                <a:gd name="textAreaTop" fmla="*/ 0 h 37080"/>
                <a:gd name="textAreaBottom" fmla="*/ 37440 h 3708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pc="-1" strike="noStrike">
                <a:solidFill>
                  <a:srgbClr val="000000"/>
                </a:solidFill>
                <a:latin typeface="OpenSymbol"/>
              </a:endParaRPr>
            </a:p>
          </p:txBody>
        </p:sp>
      </p:grpSp>
      <p:grpSp>
        <p:nvGrpSpPr>
          <p:cNvPr id="112" name="Google Shape;303;p41"/>
          <p:cNvGrpSpPr/>
          <p:nvPr/>
        </p:nvGrpSpPr>
        <p:grpSpPr>
          <a:xfrm>
            <a:off x="7901640" y="4406760"/>
            <a:ext cx="266400" cy="237960"/>
            <a:chOff x="7901640" y="4406760"/>
            <a:chExt cx="266400" cy="237960"/>
          </a:xfrm>
        </p:grpSpPr>
        <p:sp>
          <p:nvSpPr>
            <p:cNvPr id="113" name="Google Shape;304;p41"/>
            <p:cNvSpPr/>
            <p:nvPr/>
          </p:nvSpPr>
          <p:spPr>
            <a:xfrm>
              <a:off x="7911000" y="4490640"/>
              <a:ext cx="60840" cy="154080"/>
            </a:xfrm>
            <a:custGeom>
              <a:avLst/>
              <a:gdLst>
                <a:gd name="textAreaLeft" fmla="*/ 0 w 60840"/>
                <a:gd name="textAreaRight" fmla="*/ 61200 w 60840"/>
                <a:gd name="textAreaTop" fmla="*/ 0 h 154080"/>
                <a:gd name="textAreaBottom" fmla="*/ 154440 h 154080"/>
              </a:gdLst>
              <a:ah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14" name="Google Shape;305;p41"/>
            <p:cNvSpPr/>
            <p:nvPr/>
          </p:nvSpPr>
          <p:spPr>
            <a:xfrm>
              <a:off x="7901640" y="4406760"/>
              <a:ext cx="70200" cy="70200"/>
            </a:xfrm>
            <a:custGeom>
              <a:avLst/>
              <a:gdLst>
                <a:gd name="textAreaLeft" fmla="*/ 0 w 70200"/>
                <a:gd name="textAreaRight" fmla="*/ 70560 w 70200"/>
                <a:gd name="textAreaTop" fmla="*/ 0 h 70200"/>
                <a:gd name="textAreaBottom" fmla="*/ 70560 h 70200"/>
              </a:gdLst>
              <a:ah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15" name="Google Shape;306;p41"/>
            <p:cNvSpPr/>
            <p:nvPr/>
          </p:nvSpPr>
          <p:spPr>
            <a:xfrm>
              <a:off x="8004240" y="4490640"/>
              <a:ext cx="163800" cy="154080"/>
            </a:xfrm>
            <a:custGeom>
              <a:avLst/>
              <a:gdLst>
                <a:gd name="textAreaLeft" fmla="*/ 0 w 163800"/>
                <a:gd name="textAreaRight" fmla="*/ 164160 w 163800"/>
                <a:gd name="textAreaTop" fmla="*/ 0 h 154080"/>
                <a:gd name="textAreaBottom" fmla="*/ 154440 h 154080"/>
              </a:gdLst>
              <a:ah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pc="-1" strike="noStrike">
                <a:solidFill>
                  <a:srgbClr val="000000"/>
                </a:solidFill>
                <a:latin typeface="OpenSymbol"/>
              </a:endParaRPr>
            </a:p>
          </p:txBody>
        </p:sp>
      </p:grpSp>
      <p:sp>
        <p:nvSpPr>
          <p:cNvPr id="116" name="Google Shape;307;p41"/>
          <p:cNvSpPr/>
          <p:nvPr/>
        </p:nvSpPr>
        <p:spPr>
          <a:xfrm>
            <a:off x="5581800" y="4000680"/>
            <a:ext cx="3085920" cy="256680"/>
          </a:xfrm>
          <a:prstGeom prst="rect">
            <a:avLst/>
          </a:prstGeom>
          <a:noFill/>
          <a:ln w="0">
            <a:noFill/>
          </a:ln>
        </p:spPr>
        <p:style>
          <a:lnRef idx="0"/>
          <a:fillRef idx="0"/>
          <a:effectRef idx="0"/>
          <a:fontRef idx="minor"/>
        </p:style>
        <p:txBody>
          <a:bodyPr lIns="0" rIns="0" tIns="0" bIns="0" anchor="t">
            <a:normAutofit/>
          </a:bodyPr>
          <a:p>
            <a:pPr algn="r" defTabSz="914400">
              <a:lnSpc>
                <a:spcPct val="100000"/>
              </a:lnSpc>
              <a:tabLst>
                <a:tab algn="l" pos="0"/>
              </a:tabLst>
            </a:pPr>
            <a:r>
              <a:rPr b="0" lang="en" sz="1000" spc="-1" strike="noStrike">
                <a:solidFill>
                  <a:schemeClr val="dk1"/>
                </a:solidFill>
                <a:latin typeface="Arial"/>
              </a:rPr>
              <a:t>+00 000 000 000</a:t>
            </a:r>
            <a:endParaRPr b="0" lang="en-US" sz="1000" spc="-1" strike="noStrike">
              <a:solidFill>
                <a:srgbClr val="ffffff"/>
              </a:solidFill>
              <a:latin typeface="OpenSymbol"/>
            </a:endParaRPr>
          </a:p>
        </p:txBody>
      </p:sp>
      <p:sp>
        <p:nvSpPr>
          <p:cNvPr id="117" name="Google Shape;308;p41"/>
          <p:cNvSpPr/>
          <p:nvPr/>
        </p:nvSpPr>
        <p:spPr>
          <a:xfrm>
            <a:off x="8379000" y="4388760"/>
            <a:ext cx="268200" cy="273960"/>
          </a:xfrm>
          <a:custGeom>
            <a:avLst/>
            <a:gdLst>
              <a:gd name="textAreaLeft" fmla="*/ 0 w 268200"/>
              <a:gd name="textAreaRight" fmla="*/ 268560 w 268200"/>
              <a:gd name="textAreaTop" fmla="*/ 0 h 273960"/>
              <a:gd name="textAreaBottom" fmla="*/ 274320 h 273960"/>
            </a:gdLst>
            <a:ahLst/>
            <a:rect l="textAreaLeft" t="textAreaTop" r="textAreaRight" b="textAreaBottom"/>
            <a:pathLst>
              <a:path w="6712561" h="6860069">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w="0">
            <a:noFill/>
          </a:ln>
        </p:spPr>
        <p:style>
          <a:lnRef idx="0"/>
          <a:fillRef idx="0"/>
          <a:effectRef idx="0"/>
          <a:fontRef idx="minor"/>
        </p:style>
        <p:txBody>
          <a:bodyPr anchor="ctr">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en" sz="4000" spc="-1" strike="noStrike">
                <a:solidFill>
                  <a:schemeClr val="dk1"/>
                </a:solidFill>
                <a:latin typeface="Goldman"/>
                <a:ea typeface="Goldman"/>
              </a:rPr>
              <a:t>Introduction</a:t>
            </a:r>
            <a:endParaRPr b="0" lang="fr-FR" sz="4000" spc="-1" strike="noStrike">
              <a:solidFill>
                <a:schemeClr val="dk1"/>
              </a:solidFill>
              <a:latin typeface="Arial"/>
            </a:endParaRPr>
          </a:p>
        </p:txBody>
      </p:sp>
      <p:sp>
        <p:nvSpPr>
          <p:cNvPr id="81"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 sz="1400" spc="-1" strike="noStrike">
                <a:solidFill>
                  <a:schemeClr val="dk1"/>
                </a:solidFill>
                <a:latin typeface="Albert Sans"/>
                <a:ea typeface="Albert Sans"/>
              </a:rPr>
              <a:t>This presentation explores the development of an intelligent system for vehicle license plate detection and text extraction. It focuses on the use of advanced deep learning models, specifically YOLOv8, and the capabilities of Optical Character Recognition (OCR) for bilingual text extraction.</a:t>
            </a:r>
            <a:endParaRPr b="0" lang="en-US" sz="14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subTitle"/>
          </p:nvPr>
        </p:nvSpPr>
        <p:spPr>
          <a:xfrm>
            <a:off x="371520" y="4048200"/>
            <a:ext cx="5466960" cy="428400"/>
          </a:xfrm>
          <a:prstGeom prst="rect">
            <a:avLst/>
          </a:prstGeom>
          <a:noFill/>
          <a:ln w="0">
            <a:noFill/>
          </a:ln>
        </p:spPr>
        <p:txBody>
          <a:bodyPr lIns="91440" rIns="91440" tIns="91440" bIns="91440" anchor="b">
            <a:normAutofit/>
          </a:bodyPr>
          <a:p>
            <a:pPr algn="ctr"/>
            <a:endParaRPr b="0" lang="en-US" sz="1400" spc="-1" strike="noStrike">
              <a:solidFill>
                <a:schemeClr val="dk1"/>
              </a:solidFill>
              <a:latin typeface="Albert Sans"/>
              <a:ea typeface="Albert Sans"/>
            </a:endParaRPr>
          </a:p>
        </p:txBody>
      </p:sp>
      <p:sp>
        <p:nvSpPr>
          <p:cNvPr id="83" name="PlaceHolder 2"/>
          <p:cNvSpPr>
            <a:spLocks noGrp="1"/>
          </p:cNvSpPr>
          <p:nvPr>
            <p:ph type="title"/>
          </p:nvPr>
        </p:nvSpPr>
        <p:spPr>
          <a:xfrm>
            <a:off x="371520" y="1419120"/>
            <a:ext cx="4790880" cy="2628720"/>
          </a:xfrm>
          <a:prstGeom prst="rect">
            <a:avLst/>
          </a:prstGeom>
          <a:noFill/>
          <a:ln w="0">
            <a:noFill/>
          </a:ln>
        </p:spPr>
        <p:txBody>
          <a:bodyPr lIns="91440" rIns="91440" tIns="91440" bIns="91440" anchor="b">
            <a:normAutofit/>
          </a:bodyPr>
          <a:p>
            <a:pPr indent="0">
              <a:lnSpc>
                <a:spcPct val="100000"/>
              </a:lnSpc>
              <a:buNone/>
              <a:tabLst>
                <a:tab algn="l" pos="0"/>
              </a:tabLst>
            </a:pPr>
            <a:r>
              <a:rPr b="0" lang="en" sz="4600" spc="-1" strike="noStrike">
                <a:solidFill>
                  <a:schemeClr val="dk1"/>
                </a:solidFill>
                <a:latin typeface="Goldman"/>
                <a:ea typeface="Goldman"/>
              </a:rPr>
              <a:t>Detection Model</a:t>
            </a:r>
            <a:endParaRPr b="0" lang="fr-FR" sz="4600" spc="-1" strike="noStrike">
              <a:solidFill>
                <a:schemeClr val="dk1"/>
              </a:solidFill>
              <a:latin typeface="Arial"/>
            </a:endParaRPr>
          </a:p>
        </p:txBody>
      </p:sp>
      <p:sp>
        <p:nvSpPr>
          <p:cNvPr id="84"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6000" spc="-1" strike="noStrike">
                <a:solidFill>
                  <a:schemeClr val="dk1"/>
                </a:solidFill>
                <a:latin typeface="Goldman"/>
                <a:ea typeface="Goldman"/>
              </a:rPr>
              <a:t>01</a:t>
            </a:r>
            <a:endParaRPr b="0" lang="fr-FR" sz="6000" spc="-1" strike="noStrike">
              <a:solidFill>
                <a:schemeClr val="dk1"/>
              </a:solidFill>
              <a:latin typeface="Arial"/>
            </a:endParaRPr>
          </a:p>
        </p:txBody>
      </p:sp>
      <p:pic>
        <p:nvPicPr>
          <p:cNvPr id="85" name="Google Shape;173;p32" descr=""/>
          <p:cNvPicPr/>
          <p:nvPr/>
        </p:nvPicPr>
        <p:blipFill>
          <a:blip r:embed="rId1"/>
          <a:stretch/>
        </p:blipFill>
        <p:spPr>
          <a:xfrm flipH="1">
            <a:off x="5195520" y="1507320"/>
            <a:ext cx="3948480" cy="297324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6" name="Google Shape;163;p31" descr=""/>
          <p:cNvPicPr/>
          <p:nvPr/>
        </p:nvPicPr>
        <p:blipFill>
          <a:blip r:embed="rId1"/>
          <a:srcRect l="30802" t="0" r="32938" b="0"/>
          <a:stretch/>
        </p:blipFill>
        <p:spPr>
          <a:xfrm>
            <a:off x="0" y="0"/>
            <a:ext cx="2969640" cy="5142960"/>
          </a:xfrm>
          <a:prstGeom prst="rect">
            <a:avLst/>
          </a:prstGeom>
          <a:ln w="0">
            <a:noFill/>
          </a:ln>
        </p:spPr>
      </p:pic>
      <p:sp>
        <p:nvSpPr>
          <p:cNvPr id="87"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en" sz="3000" spc="-1" strike="noStrike">
                <a:solidFill>
                  <a:schemeClr val="dk1"/>
                </a:solidFill>
                <a:latin typeface="Goldman"/>
                <a:ea typeface="Goldman"/>
              </a:rPr>
              <a:t>YOLOv8 for License Plate Detection</a:t>
            </a:r>
            <a:endParaRPr b="0" lang="fr-FR" sz="3000" spc="-1" strike="noStrike">
              <a:solidFill>
                <a:schemeClr val="dk1"/>
              </a:solidFill>
              <a:latin typeface="Arial"/>
            </a:endParaRPr>
          </a:p>
        </p:txBody>
      </p:sp>
      <p:sp>
        <p:nvSpPr>
          <p:cNvPr id="88"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Albert Sans"/>
                <a:ea typeface="Albert Sans"/>
              </a:rPr>
              <a:t>The YOLOv8 model, known for its high accuracy and speed, is utilized for detecting license plates in images. By employing a pre-trained model, the system can quickly identify bounding boxes around plates, making it highly efficient for real-time applications. This section will discuss the technical aspects of YOLOv8, including its architecture and how it improves detection rates for various styles of license plates.</a:t>
            </a:r>
            <a:endParaRPr b="0" lang="fr-FR"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en" sz="4000" spc="-1" strike="noStrike">
                <a:solidFill>
                  <a:schemeClr val="dk1"/>
                </a:solidFill>
                <a:latin typeface="Goldman"/>
                <a:ea typeface="Goldman"/>
              </a:rPr>
              <a:t>Performance of pre-trained models</a:t>
            </a:r>
            <a:endParaRPr b="0" lang="fr-FR" sz="4000" spc="-1" strike="noStrike">
              <a:solidFill>
                <a:schemeClr val="dk1"/>
              </a:solidFill>
              <a:latin typeface="Arial"/>
            </a:endParaRPr>
          </a:p>
        </p:txBody>
      </p:sp>
      <p:sp>
        <p:nvSpPr>
          <p:cNvPr id="90"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 sz="1400" spc="-1" strike="noStrike">
                <a:solidFill>
                  <a:schemeClr val="dk1"/>
                </a:solidFill>
                <a:latin typeface="Albert Sans"/>
                <a:ea typeface="Albert Sans"/>
              </a:rPr>
              <a:t>Pre-trained YOLOv8 models leverage vast datasets, which enhance their ability to generalize across different image conditions. We evaluate the performance metrics such as precision, recall, and F1 scores to understand their efficacy. Additionally, the section covers fine-tuning techniques to optimize models for specific datasets prevalent in regional license plate styles.</a:t>
            </a:r>
            <a:endParaRPr b="0" lang="en-US" sz="14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en" sz="4000" spc="-1" strike="noStrike">
                <a:solidFill>
                  <a:schemeClr val="dk1"/>
                </a:solidFill>
                <a:latin typeface="Goldman"/>
                <a:ea typeface="Goldman"/>
              </a:rPr>
              <a:t>Adjusting detection parameters</a:t>
            </a:r>
            <a:endParaRPr b="0" lang="fr-FR" sz="4000" spc="-1" strike="noStrike">
              <a:solidFill>
                <a:schemeClr val="dk1"/>
              </a:solidFill>
              <a:latin typeface="Arial"/>
            </a:endParaRPr>
          </a:p>
        </p:txBody>
      </p:sp>
      <p:sp>
        <p:nvSpPr>
          <p:cNvPr id="92"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 sz="1400" spc="-1" strike="noStrike">
                <a:solidFill>
                  <a:schemeClr val="dk1"/>
                </a:solidFill>
                <a:latin typeface="Albert Sans"/>
                <a:ea typeface="Albert Sans"/>
              </a:rPr>
              <a:t>Optimizing detection parameters is critical for enhancing the performance of the YOLOv8 model in license plate recognition. Key parameters include confidence thresholds, Non-Maximum Suppression (NMS) thresholds, and input image sizes. Fine-tuning these settings allows for better detection under various lighting conditions and angles, ultimately leading to improved accuracy in identifying license plates.</a:t>
            </a:r>
            <a:endParaRPr b="0" lang="en-US" sz="14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subTitle"/>
          </p:nvPr>
        </p:nvSpPr>
        <p:spPr>
          <a:xfrm>
            <a:off x="371520" y="4048200"/>
            <a:ext cx="5466960" cy="428400"/>
          </a:xfrm>
          <a:prstGeom prst="rect">
            <a:avLst/>
          </a:prstGeom>
          <a:noFill/>
          <a:ln w="0">
            <a:noFill/>
          </a:ln>
        </p:spPr>
        <p:txBody>
          <a:bodyPr lIns="91440" rIns="91440" tIns="91440" bIns="91440" anchor="b">
            <a:normAutofit/>
          </a:bodyPr>
          <a:p>
            <a:pPr algn="ctr"/>
            <a:endParaRPr b="0" lang="en-US" sz="1400" spc="-1" strike="noStrike">
              <a:solidFill>
                <a:schemeClr val="dk1"/>
              </a:solidFill>
              <a:latin typeface="Albert Sans"/>
              <a:ea typeface="Albert Sans"/>
            </a:endParaRPr>
          </a:p>
        </p:txBody>
      </p:sp>
      <p:sp>
        <p:nvSpPr>
          <p:cNvPr id="94" name="PlaceHolder 2"/>
          <p:cNvSpPr>
            <a:spLocks noGrp="1"/>
          </p:cNvSpPr>
          <p:nvPr>
            <p:ph type="title"/>
          </p:nvPr>
        </p:nvSpPr>
        <p:spPr>
          <a:xfrm>
            <a:off x="371520" y="1419120"/>
            <a:ext cx="4790880" cy="2628720"/>
          </a:xfrm>
          <a:prstGeom prst="rect">
            <a:avLst/>
          </a:prstGeom>
          <a:noFill/>
          <a:ln w="0">
            <a:noFill/>
          </a:ln>
        </p:spPr>
        <p:txBody>
          <a:bodyPr lIns="91440" rIns="91440" tIns="91440" bIns="91440" anchor="b">
            <a:normAutofit/>
          </a:bodyPr>
          <a:p>
            <a:pPr indent="0">
              <a:lnSpc>
                <a:spcPct val="100000"/>
              </a:lnSpc>
              <a:buNone/>
              <a:tabLst>
                <a:tab algn="l" pos="0"/>
              </a:tabLst>
            </a:pPr>
            <a:r>
              <a:rPr b="0" lang="en" sz="4600" spc="-1" strike="noStrike">
                <a:solidFill>
                  <a:schemeClr val="dk1"/>
                </a:solidFill>
                <a:latin typeface="Goldman"/>
                <a:ea typeface="Goldman"/>
              </a:rPr>
              <a:t>Text Extraction</a:t>
            </a:r>
            <a:endParaRPr b="0" lang="fr-FR" sz="4600" spc="-1" strike="noStrike">
              <a:solidFill>
                <a:schemeClr val="dk1"/>
              </a:solidFill>
              <a:latin typeface="Arial"/>
            </a:endParaRPr>
          </a:p>
        </p:txBody>
      </p:sp>
      <p:sp>
        <p:nvSpPr>
          <p:cNvPr id="95"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6000" spc="-1" strike="noStrike">
                <a:solidFill>
                  <a:schemeClr val="dk1"/>
                </a:solidFill>
                <a:latin typeface="Goldman"/>
                <a:ea typeface="Goldman"/>
              </a:rPr>
              <a:t>02</a:t>
            </a:r>
            <a:endParaRPr b="0" lang="fr-FR" sz="6000" spc="-1" strike="noStrike">
              <a:solidFill>
                <a:schemeClr val="dk1"/>
              </a:solidFill>
              <a:latin typeface="Arial"/>
            </a:endParaRPr>
          </a:p>
        </p:txBody>
      </p:sp>
      <p:pic>
        <p:nvPicPr>
          <p:cNvPr id="96" name="Google Shape;173;p32" descr=""/>
          <p:cNvPicPr/>
          <p:nvPr/>
        </p:nvPicPr>
        <p:blipFill>
          <a:blip r:embed="rId1"/>
          <a:stretch/>
        </p:blipFill>
        <p:spPr>
          <a:xfrm flipH="1">
            <a:off x="5195520" y="1507320"/>
            <a:ext cx="3948480" cy="297324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fontScale="95007"/>
          </a:bodyPr>
          <a:p>
            <a:pPr indent="0" algn="r">
              <a:lnSpc>
                <a:spcPct val="100000"/>
              </a:lnSpc>
              <a:buNone/>
              <a:tabLst>
                <a:tab algn="l" pos="0"/>
              </a:tabLst>
            </a:pPr>
            <a:r>
              <a:rPr b="0" lang="en" sz="4000" spc="-1" strike="noStrike">
                <a:solidFill>
                  <a:schemeClr val="dk1"/>
                </a:solidFill>
                <a:latin typeface="Goldman"/>
                <a:ea typeface="Goldman"/>
              </a:rPr>
              <a:t>Optical Character Recognition with EasyOCR</a:t>
            </a:r>
            <a:endParaRPr b="0" lang="fr-FR" sz="4000" spc="-1" strike="noStrike">
              <a:solidFill>
                <a:schemeClr val="dk1"/>
              </a:solidFill>
              <a:latin typeface="Arial"/>
            </a:endParaRPr>
          </a:p>
        </p:txBody>
      </p:sp>
      <p:sp>
        <p:nvSpPr>
          <p:cNvPr id="98"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 sz="1400" spc="-1" strike="noStrike">
                <a:solidFill>
                  <a:schemeClr val="dk1"/>
                </a:solidFill>
                <a:latin typeface="Albert Sans"/>
                <a:ea typeface="Albert Sans"/>
              </a:rPr>
              <a:t>EasyOCR is an advanced OCR tool that provides high accuracy for text extraction. The system is designed to identify characters in real-time from images of license plates. The integration of EasyOCR into the vehicle identification system allows for seamless extraction of text data from detected bounding boxes. This section will delve into the operational framework of EasyOCR and how it processes images to produce textual outputs.</a:t>
            </a:r>
            <a:endParaRPr b="0" lang="en-US" sz="14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9" name="Google Shape;163;p31" descr=""/>
          <p:cNvPicPr/>
          <p:nvPr/>
        </p:nvPicPr>
        <p:blipFill>
          <a:blip r:embed="rId1"/>
          <a:srcRect l="30802" t="0" r="32938" b="0"/>
          <a:stretch/>
        </p:blipFill>
        <p:spPr>
          <a:xfrm>
            <a:off x="0" y="0"/>
            <a:ext cx="2969640" cy="5142960"/>
          </a:xfrm>
          <a:prstGeom prst="rect">
            <a:avLst/>
          </a:prstGeom>
          <a:ln w="0">
            <a:noFill/>
          </a:ln>
        </p:spPr>
      </p:pic>
      <p:sp>
        <p:nvSpPr>
          <p:cNvPr id="100"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en" sz="3000" spc="-1" strike="noStrike">
                <a:solidFill>
                  <a:schemeClr val="dk1"/>
                </a:solidFill>
                <a:latin typeface="Goldman"/>
                <a:ea typeface="Goldman"/>
              </a:rPr>
              <a:t>Support for Arabic and English</a:t>
            </a:r>
            <a:endParaRPr b="0" lang="fr-FR" sz="3000" spc="-1" strike="noStrike">
              <a:solidFill>
                <a:schemeClr val="dk1"/>
              </a:solidFill>
              <a:latin typeface="Arial"/>
            </a:endParaRPr>
          </a:p>
        </p:txBody>
      </p:sp>
      <p:sp>
        <p:nvSpPr>
          <p:cNvPr id="101"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Albert Sans"/>
                <a:ea typeface="Albert Sans"/>
              </a:rPr>
              <a:t>This system is engineered to support both Arabic and English characters, catering to a diverse range of environments and regions. The dual-language feature enhances accessibility and usability, making it suitable for applications in various geographical locations. The OCR's capability to accurately recognize and differentiate between these scripts is crucial for effective license plate reading.</a:t>
            </a:r>
            <a:endParaRPr b="0" lang="fr-FR"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5.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LibreOffice/7.6.7.2$Linux_X86_64 LibreOffice_project/60$Build-2</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2025-05-18T14:49:05Z</dcterms:created>
  <dc:creator>Unknown Creator</dc:creator>
  <dc:description/>
  <dc:language>en-US</dc:language>
  <cp:lastModifiedBy>Unknown Creator</cp:lastModifiedBy>
  <dcterms:modified xsi:type="dcterms:W3CDTF">2025-05-18T14:49:05Z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